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03" r:id="rId2"/>
    <p:sldId id="712" r:id="rId3"/>
    <p:sldId id="713" r:id="rId4"/>
    <p:sldId id="715" r:id="rId5"/>
    <p:sldId id="716" r:id="rId6"/>
    <p:sldId id="710" r:id="rId7"/>
    <p:sldId id="722" r:id="rId8"/>
    <p:sldId id="724" r:id="rId9"/>
    <p:sldId id="728" r:id="rId10"/>
    <p:sldId id="729" r:id="rId11"/>
    <p:sldId id="726" r:id="rId12"/>
    <p:sldId id="72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FF9F"/>
    <a:srgbClr val="8FFFC2"/>
    <a:srgbClr val="FFFFFF"/>
    <a:srgbClr val="CDE8FF"/>
    <a:srgbClr val="D9D9D9"/>
    <a:srgbClr val="FF9300"/>
    <a:srgbClr val="AFABAB"/>
    <a:srgbClr val="88171A"/>
    <a:srgbClr val="354A67"/>
    <a:srgbClr val="375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8E29A-8700-4D5A-85BB-475FF5FCA53D}" v="4" dt="2023-05-14T01:14:20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7" autoAdjust="0"/>
    <p:restoredTop sz="92683" autoAdjust="0"/>
  </p:normalViewPr>
  <p:slideViewPr>
    <p:cSldViewPr snapToGrid="0">
      <p:cViewPr varScale="1">
        <p:scale>
          <a:sx n="99" d="100"/>
          <a:sy n="99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366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mar masri" userId="5155476fb967fb2a" providerId="LiveId" clId="{7BB198A0-A46A-4FE2-B184-068D2DF4E3C7}"/>
    <pc:docChg chg="custSel addSld delSld modSld sldOrd">
      <pc:chgData name="Omar masri" userId="5155476fb967fb2a" providerId="LiveId" clId="{7BB198A0-A46A-4FE2-B184-068D2DF4E3C7}" dt="2021-08-20T00:54:38.656" v="750" actId="20577"/>
      <pc:docMkLst>
        <pc:docMk/>
      </pc:docMkLst>
      <pc:sldChg chg="del">
        <pc:chgData name="Omar masri" userId="5155476fb967fb2a" providerId="LiveId" clId="{7BB198A0-A46A-4FE2-B184-068D2DF4E3C7}" dt="2021-08-19T22:28:28.273" v="549" actId="47"/>
        <pc:sldMkLst>
          <pc:docMk/>
          <pc:sldMk cId="148358901" sldId="688"/>
        </pc:sldMkLst>
      </pc:sldChg>
      <pc:sldChg chg="addSp delSp modSp del mod">
        <pc:chgData name="Omar masri" userId="5155476fb967fb2a" providerId="LiveId" clId="{7BB198A0-A46A-4FE2-B184-068D2DF4E3C7}" dt="2021-08-19T22:28:25.396" v="546" actId="47"/>
        <pc:sldMkLst>
          <pc:docMk/>
          <pc:sldMk cId="1151852648" sldId="702"/>
        </pc:sldMkLst>
        <pc:spChg chg="mod">
          <ac:chgData name="Omar masri" userId="5155476fb967fb2a" providerId="LiveId" clId="{7BB198A0-A46A-4FE2-B184-068D2DF4E3C7}" dt="2021-08-19T22:08:03.083" v="6" actId="14100"/>
          <ac:spMkLst>
            <pc:docMk/>
            <pc:sldMk cId="1151852648" sldId="702"/>
            <ac:spMk id="2" creationId="{D62C31AD-4F94-1C48-9D60-BC2D88591F4E}"/>
          </ac:spMkLst>
        </pc:spChg>
        <pc:spChg chg="mod">
          <ac:chgData name="Omar masri" userId="5155476fb967fb2a" providerId="LiveId" clId="{7BB198A0-A46A-4FE2-B184-068D2DF4E3C7}" dt="2021-08-19T22:08:07.505" v="7" actId="14100"/>
          <ac:spMkLst>
            <pc:docMk/>
            <pc:sldMk cId="1151852648" sldId="702"/>
            <ac:spMk id="3" creationId="{00878043-36CA-E641-97A9-E62946804CCE}"/>
          </ac:spMkLst>
        </pc:spChg>
        <pc:spChg chg="mod">
          <ac:chgData name="Omar masri" userId="5155476fb967fb2a" providerId="LiveId" clId="{7BB198A0-A46A-4FE2-B184-068D2DF4E3C7}" dt="2021-08-19T22:08:43.288" v="12" actId="207"/>
          <ac:spMkLst>
            <pc:docMk/>
            <pc:sldMk cId="1151852648" sldId="702"/>
            <ac:spMk id="4" creationId="{43EF0A7D-1261-E24D-9CC4-744AD2A7442C}"/>
          </ac:spMkLst>
        </pc:spChg>
        <pc:spChg chg="mod">
          <ac:chgData name="Omar masri" userId="5155476fb967fb2a" providerId="LiveId" clId="{7BB198A0-A46A-4FE2-B184-068D2DF4E3C7}" dt="2021-08-19T22:08:11.897" v="8" actId="1076"/>
          <ac:spMkLst>
            <pc:docMk/>
            <pc:sldMk cId="1151852648" sldId="702"/>
            <ac:spMk id="10" creationId="{A1D667C1-BE05-E742-9C08-1CE89986DC79}"/>
          </ac:spMkLst>
        </pc:spChg>
        <pc:spChg chg="mod">
          <ac:chgData name="Omar masri" userId="5155476fb967fb2a" providerId="LiveId" clId="{7BB198A0-A46A-4FE2-B184-068D2DF4E3C7}" dt="2021-08-19T22:20:49.444" v="310" actId="20577"/>
          <ac:spMkLst>
            <pc:docMk/>
            <pc:sldMk cId="1151852648" sldId="702"/>
            <ac:spMk id="12" creationId="{7EEF58EA-7A15-F24E-A6AE-3478E023F054}"/>
          </ac:spMkLst>
        </pc:spChg>
        <pc:picChg chg="add mod">
          <ac:chgData name="Omar masri" userId="5155476fb967fb2a" providerId="LiveId" clId="{7BB198A0-A46A-4FE2-B184-068D2DF4E3C7}" dt="2021-08-19T22:21:33.632" v="317" actId="14100"/>
          <ac:picMkLst>
            <pc:docMk/>
            <pc:sldMk cId="1151852648" sldId="702"/>
            <ac:picMk id="6" creationId="{2204348F-A288-4F02-B5C4-8FE6B26F44C3}"/>
          </ac:picMkLst>
        </pc:picChg>
        <pc:picChg chg="del">
          <ac:chgData name="Omar masri" userId="5155476fb967fb2a" providerId="LiveId" clId="{7BB198A0-A46A-4FE2-B184-068D2DF4E3C7}" dt="2021-08-19T22:15:28.208" v="235" actId="478"/>
          <ac:picMkLst>
            <pc:docMk/>
            <pc:sldMk cId="1151852648" sldId="702"/>
            <ac:picMk id="9" creationId="{37BBC686-0440-2447-B6DB-B58160C7BB75}"/>
          </ac:picMkLst>
        </pc:picChg>
        <pc:picChg chg="add mod">
          <ac:chgData name="Omar masri" userId="5155476fb967fb2a" providerId="LiveId" clId="{7BB198A0-A46A-4FE2-B184-068D2DF4E3C7}" dt="2021-08-19T22:21:36.549" v="318" actId="1076"/>
          <ac:picMkLst>
            <pc:docMk/>
            <pc:sldMk cId="1151852648" sldId="702"/>
            <ac:picMk id="11" creationId="{8395C856-16AB-4C69-93DD-8CB0B9995925}"/>
          </ac:picMkLst>
        </pc:picChg>
        <pc:picChg chg="add mod">
          <ac:chgData name="Omar masri" userId="5155476fb967fb2a" providerId="LiveId" clId="{7BB198A0-A46A-4FE2-B184-068D2DF4E3C7}" dt="2021-08-19T22:21:43.371" v="320" actId="14100"/>
          <ac:picMkLst>
            <pc:docMk/>
            <pc:sldMk cId="1151852648" sldId="702"/>
            <ac:picMk id="14" creationId="{FD3835A5-BC40-4847-BF52-13459699CBB2}"/>
          </ac:picMkLst>
        </pc:picChg>
      </pc:sldChg>
      <pc:sldChg chg="addSp modSp mod">
        <pc:chgData name="Omar masri" userId="5155476fb967fb2a" providerId="LiveId" clId="{7BB198A0-A46A-4FE2-B184-068D2DF4E3C7}" dt="2021-08-20T00:52:34.960" v="627" actId="1076"/>
        <pc:sldMkLst>
          <pc:docMk/>
          <pc:sldMk cId="1569671594" sldId="703"/>
        </pc:sldMkLst>
        <pc:spChg chg="add mod">
          <ac:chgData name="Omar masri" userId="5155476fb967fb2a" providerId="LiveId" clId="{7BB198A0-A46A-4FE2-B184-068D2DF4E3C7}" dt="2021-08-19T22:14:47.146" v="232" actId="1036"/>
          <ac:spMkLst>
            <pc:docMk/>
            <pc:sldMk cId="1569671594" sldId="703"/>
            <ac:spMk id="8" creationId="{5DA39E6F-C748-47B3-B7DA-241EEA17A77C}"/>
          </ac:spMkLst>
        </pc:spChg>
        <pc:spChg chg="mod">
          <ac:chgData name="Omar masri" userId="5155476fb967fb2a" providerId="LiveId" clId="{7BB198A0-A46A-4FE2-B184-068D2DF4E3C7}" dt="2021-08-19T22:10:49.387" v="150" actId="1076"/>
          <ac:spMkLst>
            <pc:docMk/>
            <pc:sldMk cId="1569671594" sldId="703"/>
            <ac:spMk id="11" creationId="{3B7B9220-D7E2-604A-B34E-BF887D650F4A}"/>
          </ac:spMkLst>
        </pc:spChg>
        <pc:spChg chg="mod">
          <ac:chgData name="Omar masri" userId="5155476fb967fb2a" providerId="LiveId" clId="{7BB198A0-A46A-4FE2-B184-068D2DF4E3C7}" dt="2021-08-19T22:28:07.319" v="544" actId="404"/>
          <ac:spMkLst>
            <pc:docMk/>
            <pc:sldMk cId="1569671594" sldId="703"/>
            <ac:spMk id="12" creationId="{7EEF58EA-7A15-F24E-A6AE-3478E023F054}"/>
          </ac:spMkLst>
        </pc:spChg>
        <pc:spChg chg="mod">
          <ac:chgData name="Omar masri" userId="5155476fb967fb2a" providerId="LiveId" clId="{7BB198A0-A46A-4FE2-B184-068D2DF4E3C7}" dt="2021-08-19T22:10:56.583" v="164" actId="20577"/>
          <ac:spMkLst>
            <pc:docMk/>
            <pc:sldMk cId="1569671594" sldId="703"/>
            <ac:spMk id="13" creationId="{CAC93DE8-261F-5C4E-8F96-4ACCEA935A57}"/>
          </ac:spMkLst>
        </pc:spChg>
        <pc:spChg chg="add mod">
          <ac:chgData name="Omar masri" userId="5155476fb967fb2a" providerId="LiveId" clId="{7BB198A0-A46A-4FE2-B184-068D2DF4E3C7}" dt="2021-08-19T22:13:14.779" v="218" actId="20577"/>
          <ac:spMkLst>
            <pc:docMk/>
            <pc:sldMk cId="1569671594" sldId="703"/>
            <ac:spMk id="14" creationId="{3581DD2E-AA7F-463E-AAC3-70FF62602DD0}"/>
          </ac:spMkLst>
        </pc:spChg>
        <pc:spChg chg="add mod">
          <ac:chgData name="Omar masri" userId="5155476fb967fb2a" providerId="LiveId" clId="{7BB198A0-A46A-4FE2-B184-068D2DF4E3C7}" dt="2021-08-19T22:14:56.241" v="234" actId="1076"/>
          <ac:spMkLst>
            <pc:docMk/>
            <pc:sldMk cId="1569671594" sldId="703"/>
            <ac:spMk id="15" creationId="{875D339A-7032-4399-BF67-EDC017C06A3D}"/>
          </ac:spMkLst>
        </pc:spChg>
        <pc:spChg chg="add mod">
          <ac:chgData name="Omar masri" userId="5155476fb967fb2a" providerId="LiveId" clId="{7BB198A0-A46A-4FE2-B184-068D2DF4E3C7}" dt="2021-08-20T00:52:26.809" v="625" actId="1076"/>
          <ac:spMkLst>
            <pc:docMk/>
            <pc:sldMk cId="1569671594" sldId="703"/>
            <ac:spMk id="16" creationId="{3766AEEC-5B12-4093-B39C-23AC3FF0B8C0}"/>
          </ac:spMkLst>
        </pc:spChg>
        <pc:spChg chg="add mod">
          <ac:chgData name="Omar masri" userId="5155476fb967fb2a" providerId="LiveId" clId="{7BB198A0-A46A-4FE2-B184-068D2DF4E3C7}" dt="2021-08-20T00:52:34.960" v="627" actId="1076"/>
          <ac:spMkLst>
            <pc:docMk/>
            <pc:sldMk cId="1569671594" sldId="703"/>
            <ac:spMk id="17" creationId="{0A922EEA-68BA-4BDB-8BF6-DE2612AA2D12}"/>
          </ac:spMkLst>
        </pc:spChg>
        <pc:picChg chg="add mod">
          <ac:chgData name="Omar masri" userId="5155476fb967fb2a" providerId="LiveId" clId="{7BB198A0-A46A-4FE2-B184-068D2DF4E3C7}" dt="2021-08-19T22:14:04.271" v="222" actId="1076"/>
          <ac:picMkLst>
            <pc:docMk/>
            <pc:sldMk cId="1569671594" sldId="703"/>
            <ac:picMk id="6" creationId="{3007CB37-7972-493B-A19A-83DE0C068BE2}"/>
          </ac:picMkLst>
        </pc:picChg>
      </pc:sldChg>
      <pc:sldChg chg="delSp del mod">
        <pc:chgData name="Omar masri" userId="5155476fb967fb2a" providerId="LiveId" clId="{7BB198A0-A46A-4FE2-B184-068D2DF4E3C7}" dt="2021-08-19T22:28:26.841" v="548" actId="47"/>
        <pc:sldMkLst>
          <pc:docMk/>
          <pc:sldMk cId="3872897854" sldId="704"/>
        </pc:sldMkLst>
        <pc:picChg chg="del">
          <ac:chgData name="Omar masri" userId="5155476fb967fb2a" providerId="LiveId" clId="{7BB198A0-A46A-4FE2-B184-068D2DF4E3C7}" dt="2021-08-19T22:09:11.319" v="14" actId="478"/>
          <ac:picMkLst>
            <pc:docMk/>
            <pc:sldMk cId="3872897854" sldId="704"/>
            <ac:picMk id="5" creationId="{B7A0ACC2-B366-574B-A059-971B3358BEA2}"/>
          </ac:picMkLst>
        </pc:picChg>
      </pc:sldChg>
      <pc:sldChg chg="modSp add del mod">
        <pc:chgData name="Omar masri" userId="5155476fb967fb2a" providerId="LiveId" clId="{7BB198A0-A46A-4FE2-B184-068D2DF4E3C7}" dt="2021-08-19T22:28:26.099" v="547" actId="47"/>
        <pc:sldMkLst>
          <pc:docMk/>
          <pc:sldMk cId="3925876236" sldId="705"/>
        </pc:sldMkLst>
        <pc:spChg chg="mod">
          <ac:chgData name="Omar masri" userId="5155476fb967fb2a" providerId="LiveId" clId="{7BB198A0-A46A-4FE2-B184-068D2DF4E3C7}" dt="2021-08-19T22:09:23.006" v="16" actId="20577"/>
          <ac:spMkLst>
            <pc:docMk/>
            <pc:sldMk cId="3925876236" sldId="705"/>
            <ac:spMk id="10" creationId="{A1D667C1-BE05-E742-9C08-1CE89986DC79}"/>
          </ac:spMkLst>
        </pc:spChg>
        <pc:spChg chg="mod">
          <ac:chgData name="Omar masri" userId="5155476fb967fb2a" providerId="LiveId" clId="{7BB198A0-A46A-4FE2-B184-068D2DF4E3C7}" dt="2021-08-19T22:09:55.146" v="81" actId="20577"/>
          <ac:spMkLst>
            <pc:docMk/>
            <pc:sldMk cId="3925876236" sldId="705"/>
            <ac:spMk id="12" creationId="{7EEF58EA-7A15-F24E-A6AE-3478E023F054}"/>
          </ac:spMkLst>
        </pc:spChg>
      </pc:sldChg>
      <pc:sldChg chg="addSp delSp modSp add mod ord">
        <pc:chgData name="Omar masri" userId="5155476fb967fb2a" providerId="LiveId" clId="{7BB198A0-A46A-4FE2-B184-068D2DF4E3C7}" dt="2021-08-19T22:27:25.687" v="533" actId="404"/>
        <pc:sldMkLst>
          <pc:docMk/>
          <pc:sldMk cId="3825995135" sldId="706"/>
        </pc:sldMkLst>
        <pc:spChg chg="add mod">
          <ac:chgData name="Omar masri" userId="5155476fb967fb2a" providerId="LiveId" clId="{7BB198A0-A46A-4FE2-B184-068D2DF4E3C7}" dt="2021-08-19T22:22:49.271" v="334" actId="1076"/>
          <ac:spMkLst>
            <pc:docMk/>
            <pc:sldMk cId="3825995135" sldId="706"/>
            <ac:spMk id="5" creationId="{270F12F1-D2C9-44F9-A6EF-398BF12DB882}"/>
          </ac:spMkLst>
        </pc:spChg>
        <pc:spChg chg="mod">
          <ac:chgData name="Omar masri" userId="5155476fb967fb2a" providerId="LiveId" clId="{7BB198A0-A46A-4FE2-B184-068D2DF4E3C7}" dt="2021-08-19T22:27:25.687" v="533" actId="404"/>
          <ac:spMkLst>
            <pc:docMk/>
            <pc:sldMk cId="3825995135" sldId="706"/>
            <ac:spMk id="12" creationId="{7EEF58EA-7A15-F24E-A6AE-3478E023F054}"/>
          </ac:spMkLst>
        </pc:spChg>
        <pc:picChg chg="mod">
          <ac:chgData name="Omar masri" userId="5155476fb967fb2a" providerId="LiveId" clId="{7BB198A0-A46A-4FE2-B184-068D2DF4E3C7}" dt="2021-08-19T22:22:08.441" v="326" actId="14100"/>
          <ac:picMkLst>
            <pc:docMk/>
            <pc:sldMk cId="3825995135" sldId="706"/>
            <ac:picMk id="6" creationId="{2204348F-A288-4F02-B5C4-8FE6B26F44C3}"/>
          </ac:picMkLst>
        </pc:picChg>
        <pc:picChg chg="mod">
          <ac:chgData name="Omar masri" userId="5155476fb967fb2a" providerId="LiveId" clId="{7BB198A0-A46A-4FE2-B184-068D2DF4E3C7}" dt="2021-08-19T22:22:10.648" v="327" actId="1076"/>
          <ac:picMkLst>
            <pc:docMk/>
            <pc:sldMk cId="3825995135" sldId="706"/>
            <ac:picMk id="11" creationId="{8395C856-16AB-4C69-93DD-8CB0B9995925}"/>
          </ac:picMkLst>
        </pc:picChg>
        <pc:picChg chg="del">
          <ac:chgData name="Omar masri" userId="5155476fb967fb2a" providerId="LiveId" clId="{7BB198A0-A46A-4FE2-B184-068D2DF4E3C7}" dt="2021-08-19T22:22:01.615" v="322" actId="478"/>
          <ac:picMkLst>
            <pc:docMk/>
            <pc:sldMk cId="3825995135" sldId="706"/>
            <ac:picMk id="14" creationId="{FD3835A5-BC40-4847-BF52-13459699CBB2}"/>
          </ac:picMkLst>
        </pc:picChg>
      </pc:sldChg>
      <pc:sldChg chg="addSp delSp modSp add mod">
        <pc:chgData name="Omar masri" userId="5155476fb967fb2a" providerId="LiveId" clId="{7BB198A0-A46A-4FE2-B184-068D2DF4E3C7}" dt="2021-08-20T00:53:00.741" v="632" actId="1076"/>
        <pc:sldMkLst>
          <pc:docMk/>
          <pc:sldMk cId="1475734183" sldId="707"/>
        </pc:sldMkLst>
        <pc:spChg chg="del">
          <ac:chgData name="Omar masri" userId="5155476fb967fb2a" providerId="LiveId" clId="{7BB198A0-A46A-4FE2-B184-068D2DF4E3C7}" dt="2021-08-19T22:28:46.505" v="552" actId="478"/>
          <ac:spMkLst>
            <pc:docMk/>
            <pc:sldMk cId="1475734183" sldId="707"/>
            <ac:spMk id="5" creationId="{270F12F1-D2C9-44F9-A6EF-398BF12DB882}"/>
          </ac:spMkLst>
        </pc:spChg>
        <pc:spChg chg="mod">
          <ac:chgData name="Omar masri" userId="5155476fb967fb2a" providerId="LiveId" clId="{7BB198A0-A46A-4FE2-B184-068D2DF4E3C7}" dt="2021-08-19T22:29:02.483" v="558" actId="20577"/>
          <ac:spMkLst>
            <pc:docMk/>
            <pc:sldMk cId="1475734183" sldId="707"/>
            <ac:spMk id="10" creationId="{A1D667C1-BE05-E742-9C08-1CE89986DC79}"/>
          </ac:spMkLst>
        </pc:spChg>
        <pc:spChg chg="mod">
          <ac:chgData name="Omar masri" userId="5155476fb967fb2a" providerId="LiveId" clId="{7BB198A0-A46A-4FE2-B184-068D2DF4E3C7}" dt="2021-08-19T22:29:27.789" v="587" actId="20577"/>
          <ac:spMkLst>
            <pc:docMk/>
            <pc:sldMk cId="1475734183" sldId="707"/>
            <ac:spMk id="12" creationId="{7EEF58EA-7A15-F24E-A6AE-3478E023F054}"/>
          </ac:spMkLst>
        </pc:spChg>
        <pc:spChg chg="add mod">
          <ac:chgData name="Omar masri" userId="5155476fb967fb2a" providerId="LiveId" clId="{7BB198A0-A46A-4FE2-B184-068D2DF4E3C7}" dt="2021-08-20T00:51:38.610" v="621" actId="1076"/>
          <ac:spMkLst>
            <pc:docMk/>
            <pc:sldMk cId="1475734183" sldId="707"/>
            <ac:spMk id="13" creationId="{186C7068-8FFE-4F55-9F0C-103809734017}"/>
          </ac:spMkLst>
        </pc:spChg>
        <pc:spChg chg="add mod">
          <ac:chgData name="Omar masri" userId="5155476fb967fb2a" providerId="LiveId" clId="{7BB198A0-A46A-4FE2-B184-068D2DF4E3C7}" dt="2021-08-20T00:51:45.644" v="623" actId="1076"/>
          <ac:spMkLst>
            <pc:docMk/>
            <pc:sldMk cId="1475734183" sldId="707"/>
            <ac:spMk id="14" creationId="{45A3C18C-4D55-4B31-8CE7-0FB2F0ADC9FC}"/>
          </ac:spMkLst>
        </pc:spChg>
        <pc:spChg chg="add mod">
          <ac:chgData name="Omar masri" userId="5155476fb967fb2a" providerId="LiveId" clId="{7BB198A0-A46A-4FE2-B184-068D2DF4E3C7}" dt="2021-08-20T00:52:54.622" v="629" actId="1076"/>
          <ac:spMkLst>
            <pc:docMk/>
            <pc:sldMk cId="1475734183" sldId="707"/>
            <ac:spMk id="15" creationId="{B02502A7-16B2-451E-B06D-38DFBCCBE064}"/>
          </ac:spMkLst>
        </pc:spChg>
        <pc:spChg chg="add mod">
          <ac:chgData name="Omar masri" userId="5155476fb967fb2a" providerId="LiveId" clId="{7BB198A0-A46A-4FE2-B184-068D2DF4E3C7}" dt="2021-08-20T00:53:00.741" v="632" actId="1076"/>
          <ac:spMkLst>
            <pc:docMk/>
            <pc:sldMk cId="1475734183" sldId="707"/>
            <ac:spMk id="16" creationId="{D6C24DBD-A036-4235-9BB2-DDBDACF44647}"/>
          </ac:spMkLst>
        </pc:spChg>
        <pc:picChg chg="del">
          <ac:chgData name="Omar masri" userId="5155476fb967fb2a" providerId="LiveId" clId="{7BB198A0-A46A-4FE2-B184-068D2DF4E3C7}" dt="2021-08-19T22:28:44.943" v="550" actId="478"/>
          <ac:picMkLst>
            <pc:docMk/>
            <pc:sldMk cId="1475734183" sldId="707"/>
            <ac:picMk id="6" creationId="{2204348F-A288-4F02-B5C4-8FE6B26F44C3}"/>
          </ac:picMkLst>
        </pc:picChg>
        <pc:picChg chg="add mod">
          <ac:chgData name="Omar masri" userId="5155476fb967fb2a" providerId="LiveId" clId="{7BB198A0-A46A-4FE2-B184-068D2DF4E3C7}" dt="2021-08-19T22:28:52.458" v="556" actId="1076"/>
          <ac:picMkLst>
            <pc:docMk/>
            <pc:sldMk cId="1475734183" sldId="707"/>
            <ac:picMk id="9" creationId="{1F698E51-60F0-4294-B67E-AE7ED04453C4}"/>
          </ac:picMkLst>
        </pc:picChg>
        <pc:picChg chg="del">
          <ac:chgData name="Omar masri" userId="5155476fb967fb2a" providerId="LiveId" clId="{7BB198A0-A46A-4FE2-B184-068D2DF4E3C7}" dt="2021-08-19T22:28:45.646" v="551" actId="478"/>
          <ac:picMkLst>
            <pc:docMk/>
            <pc:sldMk cId="1475734183" sldId="707"/>
            <ac:picMk id="11" creationId="{8395C856-16AB-4C69-93DD-8CB0B9995925}"/>
          </ac:picMkLst>
        </pc:picChg>
      </pc:sldChg>
      <pc:sldChg chg="addSp delSp modSp add mod">
        <pc:chgData name="Omar masri" userId="5155476fb967fb2a" providerId="LiveId" clId="{7BB198A0-A46A-4FE2-B184-068D2DF4E3C7}" dt="2021-08-20T00:53:53.709" v="660" actId="20577"/>
        <pc:sldMkLst>
          <pc:docMk/>
          <pc:sldMk cId="2530002977" sldId="708"/>
        </pc:sldMkLst>
        <pc:spChg chg="mod">
          <ac:chgData name="Omar masri" userId="5155476fb967fb2a" providerId="LiveId" clId="{7BB198A0-A46A-4FE2-B184-068D2DF4E3C7}" dt="2021-08-20T00:53:41.595" v="641" actId="20577"/>
          <ac:spMkLst>
            <pc:docMk/>
            <pc:sldMk cId="2530002977" sldId="708"/>
            <ac:spMk id="3" creationId="{00878043-36CA-E641-97A9-E62946804CCE}"/>
          </ac:spMkLst>
        </pc:spChg>
        <pc:spChg chg="mod">
          <ac:chgData name="Omar masri" userId="5155476fb967fb2a" providerId="LiveId" clId="{7BB198A0-A46A-4FE2-B184-068D2DF4E3C7}" dt="2021-08-19T22:30:10.768" v="595" actId="20577"/>
          <ac:spMkLst>
            <pc:docMk/>
            <pc:sldMk cId="2530002977" sldId="708"/>
            <ac:spMk id="10" creationId="{A1D667C1-BE05-E742-9C08-1CE89986DC79}"/>
          </ac:spMkLst>
        </pc:spChg>
        <pc:spChg chg="add mod">
          <ac:chgData name="Omar masri" userId="5155476fb967fb2a" providerId="LiveId" clId="{7BB198A0-A46A-4FE2-B184-068D2DF4E3C7}" dt="2021-08-20T00:53:12.405" v="634" actId="1076"/>
          <ac:spMkLst>
            <pc:docMk/>
            <pc:sldMk cId="2530002977" sldId="708"/>
            <ac:spMk id="11" creationId="{3618AE31-6E6F-41F4-B672-ED5C01E106A6}"/>
          </ac:spMkLst>
        </pc:spChg>
        <pc:spChg chg="mod">
          <ac:chgData name="Omar masri" userId="5155476fb967fb2a" providerId="LiveId" clId="{7BB198A0-A46A-4FE2-B184-068D2DF4E3C7}" dt="2021-08-20T00:53:53.709" v="660" actId="20577"/>
          <ac:spMkLst>
            <pc:docMk/>
            <pc:sldMk cId="2530002977" sldId="708"/>
            <ac:spMk id="12" creationId="{7EEF58EA-7A15-F24E-A6AE-3478E023F054}"/>
          </ac:spMkLst>
        </pc:spChg>
        <pc:spChg chg="add mod">
          <ac:chgData name="Omar masri" userId="5155476fb967fb2a" providerId="LiveId" clId="{7BB198A0-A46A-4FE2-B184-068D2DF4E3C7}" dt="2021-08-20T00:53:16.753" v="636" actId="1076"/>
          <ac:spMkLst>
            <pc:docMk/>
            <pc:sldMk cId="2530002977" sldId="708"/>
            <ac:spMk id="13" creationId="{DE8E158E-8230-464E-A452-FC5C750AD00A}"/>
          </ac:spMkLst>
        </pc:spChg>
        <pc:spChg chg="add mod">
          <ac:chgData name="Omar masri" userId="5155476fb967fb2a" providerId="LiveId" clId="{7BB198A0-A46A-4FE2-B184-068D2DF4E3C7}" dt="2021-08-20T00:53:20.024" v="638" actId="1076"/>
          <ac:spMkLst>
            <pc:docMk/>
            <pc:sldMk cId="2530002977" sldId="708"/>
            <ac:spMk id="14" creationId="{27FA4EA2-6B50-492A-B337-E56828A2B673}"/>
          </ac:spMkLst>
        </pc:spChg>
        <pc:spChg chg="add mod">
          <ac:chgData name="Omar masri" userId="5155476fb967fb2a" providerId="LiveId" clId="{7BB198A0-A46A-4FE2-B184-068D2DF4E3C7}" dt="2021-08-20T00:53:23.552" v="640" actId="1076"/>
          <ac:spMkLst>
            <pc:docMk/>
            <pc:sldMk cId="2530002977" sldId="708"/>
            <ac:spMk id="15" creationId="{97D993D2-01EE-4984-98E6-76AD2E2140A1}"/>
          </ac:spMkLst>
        </pc:spChg>
        <pc:picChg chg="add mod">
          <ac:chgData name="Omar masri" userId="5155476fb967fb2a" providerId="LiveId" clId="{7BB198A0-A46A-4FE2-B184-068D2DF4E3C7}" dt="2021-08-19T22:30:07.680" v="593" actId="1076"/>
          <ac:picMkLst>
            <pc:docMk/>
            <pc:sldMk cId="2530002977" sldId="708"/>
            <ac:picMk id="6" creationId="{2F5E850C-C56D-45F4-A9E3-0A379ADB68B0}"/>
          </ac:picMkLst>
        </pc:picChg>
        <pc:picChg chg="del">
          <ac:chgData name="Omar masri" userId="5155476fb967fb2a" providerId="LiveId" clId="{7BB198A0-A46A-4FE2-B184-068D2DF4E3C7}" dt="2021-08-19T22:30:03.727" v="589" actId="478"/>
          <ac:picMkLst>
            <pc:docMk/>
            <pc:sldMk cId="2530002977" sldId="708"/>
            <ac:picMk id="9" creationId="{1F698E51-60F0-4294-B67E-AE7ED04453C4}"/>
          </ac:picMkLst>
        </pc:picChg>
      </pc:sldChg>
      <pc:sldChg chg="modSp add mod">
        <pc:chgData name="Omar masri" userId="5155476fb967fb2a" providerId="LiveId" clId="{7BB198A0-A46A-4FE2-B184-068D2DF4E3C7}" dt="2021-08-20T00:54:38.656" v="750" actId="20577"/>
        <pc:sldMkLst>
          <pc:docMk/>
          <pc:sldMk cId="4187441368" sldId="709"/>
        </pc:sldMkLst>
        <pc:spChg chg="mod">
          <ac:chgData name="Omar masri" userId="5155476fb967fb2a" providerId="LiveId" clId="{7BB198A0-A46A-4FE2-B184-068D2DF4E3C7}" dt="2021-08-20T00:54:09.037" v="677" actId="20577"/>
          <ac:spMkLst>
            <pc:docMk/>
            <pc:sldMk cId="4187441368" sldId="709"/>
            <ac:spMk id="10" creationId="{A1D667C1-BE05-E742-9C08-1CE89986DC79}"/>
          </ac:spMkLst>
        </pc:spChg>
        <pc:spChg chg="mod">
          <ac:chgData name="Omar masri" userId="5155476fb967fb2a" providerId="LiveId" clId="{7BB198A0-A46A-4FE2-B184-068D2DF4E3C7}" dt="2021-08-20T00:54:38.656" v="750" actId="20577"/>
          <ac:spMkLst>
            <pc:docMk/>
            <pc:sldMk cId="4187441368" sldId="709"/>
            <ac:spMk id="12" creationId="{7EEF58EA-7A15-F24E-A6AE-3478E023F054}"/>
          </ac:spMkLst>
        </pc:spChg>
      </pc:sldChg>
    </pc:docChg>
  </pc:docChgLst>
  <pc:docChgLst>
    <pc:chgData name="Omar masri" userId="5155476fb967fb2a" providerId="LiveId" clId="{0368E29A-8700-4D5A-85BB-475FF5FCA53D}"/>
    <pc:docChg chg="custSel addSld delSld modSld">
      <pc:chgData name="Omar masri" userId="5155476fb967fb2a" providerId="LiveId" clId="{0368E29A-8700-4D5A-85BB-475FF5FCA53D}" dt="2023-05-14T01:16:45.434" v="743" actId="20577"/>
      <pc:docMkLst>
        <pc:docMk/>
      </pc:docMkLst>
      <pc:sldChg chg="delSp modSp mod">
        <pc:chgData name="Omar masri" userId="5155476fb967fb2a" providerId="LiveId" clId="{0368E29A-8700-4D5A-85BB-475FF5FCA53D}" dt="2023-05-14T01:16:45.434" v="743" actId="20577"/>
        <pc:sldMkLst>
          <pc:docMk/>
          <pc:sldMk cId="1569671594" sldId="703"/>
        </pc:sldMkLst>
        <pc:spChg chg="mod">
          <ac:chgData name="Omar masri" userId="5155476fb967fb2a" providerId="LiveId" clId="{0368E29A-8700-4D5A-85BB-475FF5FCA53D}" dt="2023-05-14T01:16:45.434" v="743" actId="20577"/>
          <ac:spMkLst>
            <pc:docMk/>
            <pc:sldMk cId="1569671594" sldId="703"/>
            <ac:spMk id="5" creationId="{FA0B3C26-248A-5709-0910-7EBBD179CAF5}"/>
          </ac:spMkLst>
        </pc:spChg>
        <pc:spChg chg="mod">
          <ac:chgData name="Omar masri" userId="5155476fb967fb2a" providerId="LiveId" clId="{0368E29A-8700-4D5A-85BB-475FF5FCA53D}" dt="2023-05-14T00:49:26.400" v="103" actId="20577"/>
          <ac:spMkLst>
            <pc:docMk/>
            <pc:sldMk cId="1569671594" sldId="703"/>
            <ac:spMk id="6" creationId="{3E240E22-905D-C6DA-78C4-FFFA2CD1C9A5}"/>
          </ac:spMkLst>
        </pc:spChg>
        <pc:picChg chg="del">
          <ac:chgData name="Omar masri" userId="5155476fb967fb2a" providerId="LiveId" clId="{0368E29A-8700-4D5A-85BB-475FF5FCA53D}" dt="2022-10-31T04:26:19.607" v="0" actId="478"/>
          <ac:picMkLst>
            <pc:docMk/>
            <pc:sldMk cId="1569671594" sldId="703"/>
            <ac:picMk id="7" creationId="{643EB0F4-2213-92B9-E423-30C2257B126C}"/>
          </ac:picMkLst>
        </pc:picChg>
      </pc:sldChg>
      <pc:sldChg chg="delSp modSp mod">
        <pc:chgData name="Omar masri" userId="5155476fb967fb2a" providerId="LiveId" clId="{0368E29A-8700-4D5A-85BB-475FF5FCA53D}" dt="2023-05-14T01:13:37.067" v="558" actId="20577"/>
        <pc:sldMkLst>
          <pc:docMk/>
          <pc:sldMk cId="3451265797" sldId="710"/>
        </pc:sldMkLst>
        <pc:spChg chg="mod">
          <ac:chgData name="Omar masri" userId="5155476fb967fb2a" providerId="LiveId" clId="{0368E29A-8700-4D5A-85BB-475FF5FCA53D}" dt="2023-05-14T01:13:37.067" v="558" actId="20577"/>
          <ac:spMkLst>
            <pc:docMk/>
            <pc:sldMk cId="3451265797" sldId="710"/>
            <ac:spMk id="5" creationId="{9A983505-B51A-6D60-C0F2-C8B3AA0D50C2}"/>
          </ac:spMkLst>
        </pc:spChg>
        <pc:spChg chg="mod">
          <ac:chgData name="Omar masri" userId="5155476fb967fb2a" providerId="LiveId" clId="{0368E29A-8700-4D5A-85BB-475FF5FCA53D}" dt="2023-05-14T00:51:05.558" v="170" actId="20577"/>
          <ac:spMkLst>
            <pc:docMk/>
            <pc:sldMk cId="3451265797" sldId="710"/>
            <ac:spMk id="10" creationId="{A1D667C1-BE05-E742-9C08-1CE89986DC79}"/>
          </ac:spMkLst>
        </pc:spChg>
        <pc:picChg chg="del">
          <ac:chgData name="Omar masri" userId="5155476fb967fb2a" providerId="LiveId" clId="{0368E29A-8700-4D5A-85BB-475FF5FCA53D}" dt="2022-10-31T04:29:42.483" v="32" actId="478"/>
          <ac:picMkLst>
            <pc:docMk/>
            <pc:sldMk cId="3451265797" sldId="710"/>
            <ac:picMk id="4" creationId="{AF99BB04-D3F6-1ECC-9F2E-B3DDD4EB4373}"/>
          </ac:picMkLst>
        </pc:picChg>
      </pc:sldChg>
      <pc:sldChg chg="delSp modSp mod">
        <pc:chgData name="Omar masri" userId="5155476fb967fb2a" providerId="LiveId" clId="{0368E29A-8700-4D5A-85BB-475FF5FCA53D}" dt="2023-05-14T00:49:42.554" v="113" actId="20577"/>
        <pc:sldMkLst>
          <pc:docMk/>
          <pc:sldMk cId="3189163852" sldId="712"/>
        </pc:sldMkLst>
        <pc:spChg chg="mod">
          <ac:chgData name="Omar masri" userId="5155476fb967fb2a" providerId="LiveId" clId="{0368E29A-8700-4D5A-85BB-475FF5FCA53D}" dt="2023-05-14T00:49:42.554" v="113" actId="20577"/>
          <ac:spMkLst>
            <pc:docMk/>
            <pc:sldMk cId="3189163852" sldId="712"/>
            <ac:spMk id="14" creationId="{3581DD2E-AA7F-463E-AAC3-70FF62602DD0}"/>
          </ac:spMkLst>
        </pc:spChg>
        <pc:picChg chg="del">
          <ac:chgData name="Omar masri" userId="5155476fb967fb2a" providerId="LiveId" clId="{0368E29A-8700-4D5A-85BB-475FF5FCA53D}" dt="2022-10-31T04:29:27.780" v="28" actId="478"/>
          <ac:picMkLst>
            <pc:docMk/>
            <pc:sldMk cId="3189163852" sldId="712"/>
            <ac:picMk id="6" creationId="{220F47A9-9286-67B0-FE10-2C6A74C7F164}"/>
          </ac:picMkLst>
        </pc:picChg>
      </pc:sldChg>
      <pc:sldChg chg="delSp modSp mod">
        <pc:chgData name="Omar masri" userId="5155476fb967fb2a" providerId="LiveId" clId="{0368E29A-8700-4D5A-85BB-475FF5FCA53D}" dt="2023-05-14T00:50:21.769" v="150" actId="5793"/>
        <pc:sldMkLst>
          <pc:docMk/>
          <pc:sldMk cId="2628584552" sldId="713"/>
        </pc:sldMkLst>
        <pc:spChg chg="mod">
          <ac:chgData name="Omar masri" userId="5155476fb967fb2a" providerId="LiveId" clId="{0368E29A-8700-4D5A-85BB-475FF5FCA53D}" dt="2023-05-14T00:50:21.769" v="150" actId="5793"/>
          <ac:spMkLst>
            <pc:docMk/>
            <pc:sldMk cId="2628584552" sldId="713"/>
            <ac:spMk id="13" creationId="{1482EBD0-A00D-14C8-EB39-F9DBB6E59DE5}"/>
          </ac:spMkLst>
        </pc:spChg>
        <pc:picChg chg="del">
          <ac:chgData name="Omar masri" userId="5155476fb967fb2a" providerId="LiveId" clId="{0368E29A-8700-4D5A-85BB-475FF5FCA53D}" dt="2022-10-31T04:29:33.504" v="29" actId="478"/>
          <ac:picMkLst>
            <pc:docMk/>
            <pc:sldMk cId="2628584552" sldId="713"/>
            <ac:picMk id="5" creationId="{3A060EF7-8466-E5F3-EFE0-A45DB583F103}"/>
          </ac:picMkLst>
        </pc:picChg>
      </pc:sldChg>
      <pc:sldChg chg="delSp mod">
        <pc:chgData name="Omar masri" userId="5155476fb967fb2a" providerId="LiveId" clId="{0368E29A-8700-4D5A-85BB-475FF5FCA53D}" dt="2022-10-31T04:29:36.481" v="30" actId="478"/>
        <pc:sldMkLst>
          <pc:docMk/>
          <pc:sldMk cId="2431451701" sldId="715"/>
        </pc:sldMkLst>
        <pc:picChg chg="del">
          <ac:chgData name="Omar masri" userId="5155476fb967fb2a" providerId="LiveId" clId="{0368E29A-8700-4D5A-85BB-475FF5FCA53D}" dt="2022-10-31T04:29:36.481" v="30" actId="478"/>
          <ac:picMkLst>
            <pc:docMk/>
            <pc:sldMk cId="2431451701" sldId="715"/>
            <ac:picMk id="4" creationId="{D1EB58E1-DF49-2033-A6AC-864117ECADA8}"/>
          </ac:picMkLst>
        </pc:picChg>
      </pc:sldChg>
      <pc:sldChg chg="delSp modSp mod">
        <pc:chgData name="Omar masri" userId="5155476fb967fb2a" providerId="LiveId" clId="{0368E29A-8700-4D5A-85BB-475FF5FCA53D}" dt="2023-05-14T00:50:47.253" v="154" actId="20577"/>
        <pc:sldMkLst>
          <pc:docMk/>
          <pc:sldMk cId="1657224346" sldId="716"/>
        </pc:sldMkLst>
        <pc:spChg chg="mod">
          <ac:chgData name="Omar masri" userId="5155476fb967fb2a" providerId="LiveId" clId="{0368E29A-8700-4D5A-85BB-475FF5FCA53D}" dt="2023-05-14T00:50:47.253" v="154" actId="20577"/>
          <ac:spMkLst>
            <pc:docMk/>
            <pc:sldMk cId="1657224346" sldId="716"/>
            <ac:spMk id="13" creationId="{1482EBD0-A00D-14C8-EB39-F9DBB6E59DE5}"/>
          </ac:spMkLst>
        </pc:spChg>
        <pc:picChg chg="del">
          <ac:chgData name="Omar masri" userId="5155476fb967fb2a" providerId="LiveId" clId="{0368E29A-8700-4D5A-85BB-475FF5FCA53D}" dt="2022-10-31T04:29:38.675" v="31" actId="478"/>
          <ac:picMkLst>
            <pc:docMk/>
            <pc:sldMk cId="1657224346" sldId="716"/>
            <ac:picMk id="4" creationId="{3D690EAD-120D-B879-380C-E747BC655466}"/>
          </ac:picMkLst>
        </pc:picChg>
      </pc:sldChg>
      <pc:sldChg chg="delSp modSp del mod">
        <pc:chgData name="Omar masri" userId="5155476fb967fb2a" providerId="LiveId" clId="{0368E29A-8700-4D5A-85BB-475FF5FCA53D}" dt="2023-05-14T01:06:19.790" v="418" actId="47"/>
        <pc:sldMkLst>
          <pc:docMk/>
          <pc:sldMk cId="2627781164" sldId="721"/>
        </pc:sldMkLst>
        <pc:spChg chg="mod">
          <ac:chgData name="Omar masri" userId="5155476fb967fb2a" providerId="LiveId" clId="{0368E29A-8700-4D5A-85BB-475FF5FCA53D}" dt="2023-05-14T00:51:29.083" v="180" actId="20577"/>
          <ac:spMkLst>
            <pc:docMk/>
            <pc:sldMk cId="2627781164" sldId="721"/>
            <ac:spMk id="5" creationId="{078E7438-B305-4CE2-E7BA-21A7D3B9D7E2}"/>
          </ac:spMkLst>
        </pc:spChg>
        <pc:picChg chg="del">
          <ac:chgData name="Omar masri" userId="5155476fb967fb2a" providerId="LiveId" clId="{0368E29A-8700-4D5A-85BB-475FF5FCA53D}" dt="2022-10-31T04:29:46.174" v="33" actId="478"/>
          <ac:picMkLst>
            <pc:docMk/>
            <pc:sldMk cId="2627781164" sldId="721"/>
            <ac:picMk id="4" creationId="{C3E2D45B-EBEE-E5C4-E48D-E6A1B5543B84}"/>
          </ac:picMkLst>
        </pc:picChg>
      </pc:sldChg>
      <pc:sldChg chg="addSp delSp modSp mod">
        <pc:chgData name="Omar masri" userId="5155476fb967fb2a" providerId="LiveId" clId="{0368E29A-8700-4D5A-85BB-475FF5FCA53D}" dt="2023-05-14T01:06:23.064" v="419" actId="478"/>
        <pc:sldMkLst>
          <pc:docMk/>
          <pc:sldMk cId="1664088074" sldId="722"/>
        </pc:sldMkLst>
        <pc:spChg chg="del">
          <ac:chgData name="Omar masri" userId="5155476fb967fb2a" providerId="LiveId" clId="{0368E29A-8700-4D5A-85BB-475FF5FCA53D}" dt="2023-05-14T01:06:23.064" v="419" actId="478"/>
          <ac:spMkLst>
            <pc:docMk/>
            <pc:sldMk cId="1664088074" sldId="722"/>
            <ac:spMk id="10" creationId="{A1D667C1-BE05-E742-9C08-1CE89986DC79}"/>
          </ac:spMkLst>
        </pc:spChg>
        <pc:spChg chg="mod">
          <ac:chgData name="Omar masri" userId="5155476fb967fb2a" providerId="LiveId" clId="{0368E29A-8700-4D5A-85BB-475FF5FCA53D}" dt="2023-05-14T00:56:28.026" v="276" actId="20577"/>
          <ac:spMkLst>
            <pc:docMk/>
            <pc:sldMk cId="1664088074" sldId="722"/>
            <ac:spMk id="13" creationId="{1482EBD0-A00D-14C8-EB39-F9DBB6E59DE5}"/>
          </ac:spMkLst>
        </pc:spChg>
        <pc:picChg chg="del">
          <ac:chgData name="Omar masri" userId="5155476fb967fb2a" providerId="LiveId" clId="{0368E29A-8700-4D5A-85BB-475FF5FCA53D}" dt="2022-10-31T04:29:48.621" v="34" actId="478"/>
          <ac:picMkLst>
            <pc:docMk/>
            <pc:sldMk cId="1664088074" sldId="722"/>
            <ac:picMk id="4" creationId="{382A8FBD-A28F-6A25-1F19-F58D0A52C093}"/>
          </ac:picMkLst>
        </pc:picChg>
        <pc:picChg chg="add mod">
          <ac:chgData name="Omar masri" userId="5155476fb967fb2a" providerId="LiveId" clId="{0368E29A-8700-4D5A-85BB-475FF5FCA53D}" dt="2023-05-14T00:54:04.355" v="188" actId="1076"/>
          <ac:picMkLst>
            <pc:docMk/>
            <pc:sldMk cId="1664088074" sldId="722"/>
            <ac:picMk id="5" creationId="{112A4326-3998-B8B8-D4E7-133A30FCE687}"/>
          </ac:picMkLst>
        </pc:picChg>
        <pc:picChg chg="del">
          <ac:chgData name="Omar masri" userId="5155476fb967fb2a" providerId="LiveId" clId="{0368E29A-8700-4D5A-85BB-475FF5FCA53D}" dt="2023-05-14T00:51:57.938" v="181" actId="478"/>
          <ac:picMkLst>
            <pc:docMk/>
            <pc:sldMk cId="1664088074" sldId="722"/>
            <ac:picMk id="7" creationId="{F780425E-B86F-F4FD-E081-2BD8E0E4BC89}"/>
          </ac:picMkLst>
        </pc:picChg>
      </pc:sldChg>
      <pc:sldChg chg="delSp modSp del mod">
        <pc:chgData name="Omar masri" userId="5155476fb967fb2a" providerId="LiveId" clId="{0368E29A-8700-4D5A-85BB-475FF5FCA53D}" dt="2023-05-14T01:06:30.334" v="420" actId="47"/>
        <pc:sldMkLst>
          <pc:docMk/>
          <pc:sldMk cId="1994363719" sldId="723"/>
        </pc:sldMkLst>
        <pc:spChg chg="mod">
          <ac:chgData name="Omar masri" userId="5155476fb967fb2a" providerId="LiveId" clId="{0368E29A-8700-4D5A-85BB-475FF5FCA53D}" dt="2023-05-14T00:54:27.398" v="190" actId="20577"/>
          <ac:spMkLst>
            <pc:docMk/>
            <pc:sldMk cId="1994363719" sldId="723"/>
            <ac:spMk id="6" creationId="{C97DE035-677C-446E-C680-3AABE2E18A44}"/>
          </ac:spMkLst>
        </pc:spChg>
        <pc:picChg chg="del">
          <ac:chgData name="Omar masri" userId="5155476fb967fb2a" providerId="LiveId" clId="{0368E29A-8700-4D5A-85BB-475FF5FCA53D}" dt="2022-10-31T04:29:50.929" v="35" actId="478"/>
          <ac:picMkLst>
            <pc:docMk/>
            <pc:sldMk cId="1994363719" sldId="723"/>
            <ac:picMk id="4" creationId="{6D2BEEC1-D7B3-E401-3019-24B12A954118}"/>
          </ac:picMkLst>
        </pc:picChg>
      </pc:sldChg>
      <pc:sldChg chg="addSp delSp modSp mod">
        <pc:chgData name="Omar masri" userId="5155476fb967fb2a" providerId="LiveId" clId="{0368E29A-8700-4D5A-85BB-475FF5FCA53D}" dt="2023-05-14T01:06:32.936" v="421" actId="478"/>
        <pc:sldMkLst>
          <pc:docMk/>
          <pc:sldMk cId="3944269824" sldId="724"/>
        </pc:sldMkLst>
        <pc:spChg chg="del mod">
          <ac:chgData name="Omar masri" userId="5155476fb967fb2a" providerId="LiveId" clId="{0368E29A-8700-4D5A-85BB-475FF5FCA53D}" dt="2023-05-14T01:04:41.265" v="279" actId="478"/>
          <ac:spMkLst>
            <pc:docMk/>
            <pc:sldMk cId="3944269824" sldId="724"/>
            <ac:spMk id="5" creationId="{4F937370-541E-202C-1BED-3C1DDA0C5681}"/>
          </ac:spMkLst>
        </pc:spChg>
        <pc:spChg chg="del mod">
          <ac:chgData name="Omar masri" userId="5155476fb967fb2a" providerId="LiveId" clId="{0368E29A-8700-4D5A-85BB-475FF5FCA53D}" dt="2023-05-14T01:04:41.265" v="279" actId="478"/>
          <ac:spMkLst>
            <pc:docMk/>
            <pc:sldMk cId="3944269824" sldId="724"/>
            <ac:spMk id="6" creationId="{C97DE035-677C-446E-C680-3AABE2E18A44}"/>
          </ac:spMkLst>
        </pc:spChg>
        <pc:spChg chg="add mod">
          <ac:chgData name="Omar masri" userId="5155476fb967fb2a" providerId="LiveId" clId="{0368E29A-8700-4D5A-85BB-475FF5FCA53D}" dt="2023-05-14T01:04:48.410" v="293" actId="20577"/>
          <ac:spMkLst>
            <pc:docMk/>
            <pc:sldMk cId="3944269824" sldId="724"/>
            <ac:spMk id="8" creationId="{A7A1656D-2DDB-73A3-6EA8-42500E08775E}"/>
          </ac:spMkLst>
        </pc:spChg>
        <pc:spChg chg="del">
          <ac:chgData name="Omar masri" userId="5155476fb967fb2a" providerId="LiveId" clId="{0368E29A-8700-4D5A-85BB-475FF5FCA53D}" dt="2023-05-14T01:06:32.936" v="421" actId="478"/>
          <ac:spMkLst>
            <pc:docMk/>
            <pc:sldMk cId="3944269824" sldId="724"/>
            <ac:spMk id="10" creationId="{A1D667C1-BE05-E742-9C08-1CE89986DC79}"/>
          </ac:spMkLst>
        </pc:spChg>
        <pc:picChg chg="del">
          <ac:chgData name="Omar masri" userId="5155476fb967fb2a" providerId="LiveId" clId="{0368E29A-8700-4D5A-85BB-475FF5FCA53D}" dt="2022-10-31T04:29:53.196" v="36" actId="478"/>
          <ac:picMkLst>
            <pc:docMk/>
            <pc:sldMk cId="3944269824" sldId="724"/>
            <ac:picMk id="4" creationId="{6D2BEEC1-D7B3-E401-3019-24B12A954118}"/>
          </ac:picMkLst>
        </pc:picChg>
        <pc:picChg chg="add mod">
          <ac:chgData name="Omar masri" userId="5155476fb967fb2a" providerId="LiveId" clId="{0368E29A-8700-4D5A-85BB-475FF5FCA53D}" dt="2023-05-14T00:55:42.196" v="197" actId="1076"/>
          <ac:picMkLst>
            <pc:docMk/>
            <pc:sldMk cId="3944269824" sldId="724"/>
            <ac:picMk id="7" creationId="{6E9A3AE1-3EFC-192A-2BC2-4FFD94EFA74E}"/>
          </ac:picMkLst>
        </pc:picChg>
        <pc:picChg chg="del">
          <ac:chgData name="Omar masri" userId="5155476fb967fb2a" providerId="LiveId" clId="{0368E29A-8700-4D5A-85BB-475FF5FCA53D}" dt="2023-05-14T00:55:32.964" v="193" actId="478"/>
          <ac:picMkLst>
            <pc:docMk/>
            <pc:sldMk cId="3944269824" sldId="724"/>
            <ac:picMk id="9" creationId="{77E73586-AD18-4468-1146-AE50FFC97009}"/>
          </ac:picMkLst>
        </pc:picChg>
      </pc:sldChg>
      <pc:sldChg chg="delSp modSp del mod">
        <pc:chgData name="Omar masri" userId="5155476fb967fb2a" providerId="LiveId" clId="{0368E29A-8700-4D5A-85BB-475FF5FCA53D}" dt="2023-05-14T01:09:09.670" v="469" actId="47"/>
        <pc:sldMkLst>
          <pc:docMk/>
          <pc:sldMk cId="3474329269" sldId="725"/>
        </pc:sldMkLst>
        <pc:spChg chg="mod">
          <ac:chgData name="Omar masri" userId="5155476fb967fb2a" providerId="LiveId" clId="{0368E29A-8700-4D5A-85BB-475FF5FCA53D}" dt="2023-05-14T00:54:39.984" v="192" actId="20577"/>
          <ac:spMkLst>
            <pc:docMk/>
            <pc:sldMk cId="3474329269" sldId="725"/>
            <ac:spMk id="6" creationId="{C97DE035-677C-446E-C680-3AABE2E18A44}"/>
          </ac:spMkLst>
        </pc:spChg>
        <pc:picChg chg="del">
          <ac:chgData name="Omar masri" userId="5155476fb967fb2a" providerId="LiveId" clId="{0368E29A-8700-4D5A-85BB-475FF5FCA53D}" dt="2022-10-31T04:29:55.368" v="37" actId="478"/>
          <ac:picMkLst>
            <pc:docMk/>
            <pc:sldMk cId="3474329269" sldId="725"/>
            <ac:picMk id="4" creationId="{6D2BEEC1-D7B3-E401-3019-24B12A954118}"/>
          </ac:picMkLst>
        </pc:picChg>
      </pc:sldChg>
      <pc:sldChg chg="addSp delSp modSp mod">
        <pc:chgData name="Omar masri" userId="5155476fb967fb2a" providerId="LiveId" clId="{0368E29A-8700-4D5A-85BB-475FF5FCA53D}" dt="2023-05-14T01:14:14.938" v="583" actId="20577"/>
        <pc:sldMkLst>
          <pc:docMk/>
          <pc:sldMk cId="1258086572" sldId="726"/>
        </pc:sldMkLst>
        <pc:spChg chg="add mod">
          <ac:chgData name="Omar masri" userId="5155476fb967fb2a" providerId="LiveId" clId="{0368E29A-8700-4D5A-85BB-475FF5FCA53D}" dt="2023-05-14T01:14:14.938" v="583" actId="20577"/>
          <ac:spMkLst>
            <pc:docMk/>
            <pc:sldMk cId="1258086572" sldId="726"/>
            <ac:spMk id="6" creationId="{8869072F-F94A-168F-DD07-7A50D6C2DDF9}"/>
          </ac:spMkLst>
        </pc:spChg>
        <pc:spChg chg="del">
          <ac:chgData name="Omar masri" userId="5155476fb967fb2a" providerId="LiveId" clId="{0368E29A-8700-4D5A-85BB-475FF5FCA53D}" dt="2023-05-14T01:09:14.436" v="470" actId="478"/>
          <ac:spMkLst>
            <pc:docMk/>
            <pc:sldMk cId="1258086572" sldId="726"/>
            <ac:spMk id="10" creationId="{A1D667C1-BE05-E742-9C08-1CE89986DC79}"/>
          </ac:spMkLst>
        </pc:spChg>
        <pc:picChg chg="del mod">
          <ac:chgData name="Omar masri" userId="5155476fb967fb2a" providerId="LiveId" clId="{0368E29A-8700-4D5A-85BB-475FF5FCA53D}" dt="2022-10-31T04:29:57.530" v="39" actId="478"/>
          <ac:picMkLst>
            <pc:docMk/>
            <pc:sldMk cId="1258086572" sldId="726"/>
            <ac:picMk id="4" creationId="{6D2BEEC1-D7B3-E401-3019-24B12A954118}"/>
          </ac:picMkLst>
        </pc:picChg>
        <pc:picChg chg="add mod">
          <ac:chgData name="Omar masri" userId="5155476fb967fb2a" providerId="LiveId" clId="{0368E29A-8700-4D5A-85BB-475FF5FCA53D}" dt="2023-05-14T01:10:13.558" v="476" actId="1076"/>
          <ac:picMkLst>
            <pc:docMk/>
            <pc:sldMk cId="1258086572" sldId="726"/>
            <ac:picMk id="5" creationId="{4E3CBF9D-417A-904A-7F50-39FF3BA0D3ED}"/>
          </ac:picMkLst>
        </pc:picChg>
        <pc:picChg chg="del">
          <ac:chgData name="Omar masri" userId="5155476fb967fb2a" providerId="LiveId" clId="{0368E29A-8700-4D5A-85BB-475FF5FCA53D}" dt="2023-05-14T01:10:00.954" v="471" actId="478"/>
          <ac:picMkLst>
            <pc:docMk/>
            <pc:sldMk cId="1258086572" sldId="726"/>
            <ac:picMk id="9" creationId="{C389CFAA-3D9D-077D-BD07-6853FA581E22}"/>
          </ac:picMkLst>
        </pc:picChg>
      </pc:sldChg>
      <pc:sldChg chg="addSp delSp modSp mod">
        <pc:chgData name="Omar masri" userId="5155476fb967fb2a" providerId="LiveId" clId="{0368E29A-8700-4D5A-85BB-475FF5FCA53D}" dt="2023-05-14T01:14:31.169" v="620" actId="20577"/>
        <pc:sldMkLst>
          <pc:docMk/>
          <pc:sldMk cId="1290271515" sldId="727"/>
        </pc:sldMkLst>
        <pc:spChg chg="add mod">
          <ac:chgData name="Omar masri" userId="5155476fb967fb2a" providerId="LiveId" clId="{0368E29A-8700-4D5A-85BB-475FF5FCA53D}" dt="2023-05-14T01:14:31.169" v="620" actId="20577"/>
          <ac:spMkLst>
            <pc:docMk/>
            <pc:sldMk cId="1290271515" sldId="727"/>
            <ac:spMk id="7" creationId="{7E64123F-DAB8-58CD-8AB1-3A0BA6C9E55B}"/>
          </ac:spMkLst>
        </pc:spChg>
        <pc:picChg chg="del">
          <ac:chgData name="Omar masri" userId="5155476fb967fb2a" providerId="LiveId" clId="{0368E29A-8700-4D5A-85BB-475FF5FCA53D}" dt="2022-10-31T04:29:59.967" v="40" actId="478"/>
          <ac:picMkLst>
            <pc:docMk/>
            <pc:sldMk cId="1290271515" sldId="727"/>
            <ac:picMk id="4" creationId="{6D2BEEC1-D7B3-E401-3019-24B12A954118}"/>
          </ac:picMkLst>
        </pc:picChg>
        <pc:picChg chg="add mod">
          <ac:chgData name="Omar masri" userId="5155476fb967fb2a" providerId="LiveId" clId="{0368E29A-8700-4D5A-85BB-475FF5FCA53D}" dt="2023-05-14T01:10:51.854" v="480" actId="1076"/>
          <ac:picMkLst>
            <pc:docMk/>
            <pc:sldMk cId="1290271515" sldId="727"/>
            <ac:picMk id="5" creationId="{C71FB1E1-FAE8-6AE8-07EA-303247ECD92E}"/>
          </ac:picMkLst>
        </pc:picChg>
        <pc:picChg chg="del">
          <ac:chgData name="Omar masri" userId="5155476fb967fb2a" providerId="LiveId" clId="{0368E29A-8700-4D5A-85BB-475FF5FCA53D}" dt="2023-05-14T01:10:20.013" v="477" actId="478"/>
          <ac:picMkLst>
            <pc:docMk/>
            <pc:sldMk cId="1290271515" sldId="727"/>
            <ac:picMk id="6" creationId="{35A2349E-62DE-8406-BFC7-D1C482DF3A3B}"/>
          </ac:picMkLst>
        </pc:picChg>
      </pc:sldChg>
      <pc:sldChg chg="addSp delSp modSp add mod">
        <pc:chgData name="Omar masri" userId="5155476fb967fb2a" providerId="LiveId" clId="{0368E29A-8700-4D5A-85BB-475FF5FCA53D}" dt="2023-05-14T01:11:21.463" v="506" actId="20577"/>
        <pc:sldMkLst>
          <pc:docMk/>
          <pc:sldMk cId="768849111" sldId="728"/>
        </pc:sldMkLst>
        <pc:spChg chg="mod">
          <ac:chgData name="Omar masri" userId="5155476fb967fb2a" providerId="LiveId" clId="{0368E29A-8700-4D5A-85BB-475FF5FCA53D}" dt="2023-05-14T01:09:02.048" v="468" actId="207"/>
          <ac:spMkLst>
            <pc:docMk/>
            <pc:sldMk cId="768849111" sldId="728"/>
            <ac:spMk id="2" creationId="{D62C31AD-4F94-1C48-9D60-BC2D88591F4E}"/>
          </ac:spMkLst>
        </pc:spChg>
        <pc:spChg chg="mod">
          <ac:chgData name="Omar masri" userId="5155476fb967fb2a" providerId="LiveId" clId="{0368E29A-8700-4D5A-85BB-475FF5FCA53D}" dt="2023-05-14T01:07:01.162" v="457" actId="20577"/>
          <ac:spMkLst>
            <pc:docMk/>
            <pc:sldMk cId="768849111" sldId="728"/>
            <ac:spMk id="8" creationId="{A7A1656D-2DDB-73A3-6EA8-42500E08775E}"/>
          </ac:spMkLst>
        </pc:spChg>
        <pc:spChg chg="mod">
          <ac:chgData name="Omar masri" userId="5155476fb967fb2a" providerId="LiveId" clId="{0368E29A-8700-4D5A-85BB-475FF5FCA53D}" dt="2023-05-14T01:11:21.463" v="506" actId="20577"/>
          <ac:spMkLst>
            <pc:docMk/>
            <pc:sldMk cId="768849111" sldId="728"/>
            <ac:spMk id="12" creationId="{7EEF58EA-7A15-F24E-A6AE-3478E023F054}"/>
          </ac:spMkLst>
        </pc:spChg>
        <pc:spChg chg="mod">
          <ac:chgData name="Omar masri" userId="5155476fb967fb2a" providerId="LiveId" clId="{0368E29A-8700-4D5A-85BB-475FF5FCA53D}" dt="2023-05-14T01:06:52.212" v="440" actId="20577"/>
          <ac:spMkLst>
            <pc:docMk/>
            <pc:sldMk cId="768849111" sldId="728"/>
            <ac:spMk id="17" creationId="{69B4D920-53A0-3388-D9FB-88718AD732DE}"/>
          </ac:spMkLst>
        </pc:spChg>
        <pc:picChg chg="add del mod">
          <ac:chgData name="Omar masri" userId="5155476fb967fb2a" providerId="LiveId" clId="{0368E29A-8700-4D5A-85BB-475FF5FCA53D}" dt="2023-05-14T01:08:03.373" v="462" actId="478"/>
          <ac:picMkLst>
            <pc:docMk/>
            <pc:sldMk cId="768849111" sldId="728"/>
            <ac:picMk id="5" creationId="{0A29AE35-E853-01A8-A984-2319E3356E09}"/>
          </ac:picMkLst>
        </pc:picChg>
        <pc:picChg chg="del">
          <ac:chgData name="Omar masri" userId="5155476fb967fb2a" providerId="LiveId" clId="{0368E29A-8700-4D5A-85BB-475FF5FCA53D}" dt="2023-05-14T01:07:55.589" v="458" actId="478"/>
          <ac:picMkLst>
            <pc:docMk/>
            <pc:sldMk cId="768849111" sldId="728"/>
            <ac:picMk id="7" creationId="{6E9A3AE1-3EFC-192A-2BC2-4FFD94EFA74E}"/>
          </ac:picMkLst>
        </pc:picChg>
        <pc:picChg chg="add mod">
          <ac:chgData name="Omar masri" userId="5155476fb967fb2a" providerId="LiveId" clId="{0368E29A-8700-4D5A-85BB-475FF5FCA53D}" dt="2023-05-14T01:08:36.679" v="466" actId="1076"/>
          <ac:picMkLst>
            <pc:docMk/>
            <pc:sldMk cId="768849111" sldId="728"/>
            <ac:picMk id="9" creationId="{60416860-73CE-F26B-FFCB-D5BC2B624732}"/>
          </ac:picMkLst>
        </pc:picChg>
      </pc:sldChg>
      <pc:sldChg chg="addSp delSp modSp add mod">
        <pc:chgData name="Omar masri" userId="5155476fb967fb2a" providerId="LiveId" clId="{0368E29A-8700-4D5A-85BB-475FF5FCA53D}" dt="2023-05-14T01:13:04.853" v="551" actId="207"/>
        <pc:sldMkLst>
          <pc:docMk/>
          <pc:sldMk cId="141176070" sldId="729"/>
        </pc:sldMkLst>
        <pc:spChg chg="mod">
          <ac:chgData name="Omar masri" userId="5155476fb967fb2a" providerId="LiveId" clId="{0368E29A-8700-4D5A-85BB-475FF5FCA53D}" dt="2023-05-14T01:13:04.853" v="551" actId="207"/>
          <ac:spMkLst>
            <pc:docMk/>
            <pc:sldMk cId="141176070" sldId="729"/>
            <ac:spMk id="2" creationId="{D62C31AD-4F94-1C48-9D60-BC2D88591F4E}"/>
          </ac:spMkLst>
        </pc:spChg>
        <pc:spChg chg="mod">
          <ac:chgData name="Omar masri" userId="5155476fb967fb2a" providerId="LiveId" clId="{0368E29A-8700-4D5A-85BB-475FF5FCA53D}" dt="2023-05-14T01:11:46.296" v="544" actId="20577"/>
          <ac:spMkLst>
            <pc:docMk/>
            <pc:sldMk cId="141176070" sldId="729"/>
            <ac:spMk id="8" creationId="{A7A1656D-2DDB-73A3-6EA8-42500E08775E}"/>
          </ac:spMkLst>
        </pc:spChg>
        <pc:spChg chg="mod">
          <ac:chgData name="Omar masri" userId="5155476fb967fb2a" providerId="LiveId" clId="{0368E29A-8700-4D5A-85BB-475FF5FCA53D}" dt="2023-05-14T01:11:14.161" v="498" actId="20577"/>
          <ac:spMkLst>
            <pc:docMk/>
            <pc:sldMk cId="141176070" sldId="729"/>
            <ac:spMk id="17" creationId="{69B4D920-53A0-3388-D9FB-88718AD732DE}"/>
          </ac:spMkLst>
        </pc:spChg>
        <pc:picChg chg="add mod">
          <ac:chgData name="Omar masri" userId="5155476fb967fb2a" providerId="LiveId" clId="{0368E29A-8700-4D5A-85BB-475FF5FCA53D}" dt="2023-05-14T01:12:47.550" v="548" actId="1076"/>
          <ac:picMkLst>
            <pc:docMk/>
            <pc:sldMk cId="141176070" sldId="729"/>
            <ac:picMk id="5" creationId="{57769535-D6FD-5477-B286-788061C752E9}"/>
          </ac:picMkLst>
        </pc:picChg>
        <pc:picChg chg="del">
          <ac:chgData name="Omar masri" userId="5155476fb967fb2a" providerId="LiveId" clId="{0368E29A-8700-4D5A-85BB-475FF5FCA53D}" dt="2023-05-14T01:12:41.876" v="545" actId="478"/>
          <ac:picMkLst>
            <pc:docMk/>
            <pc:sldMk cId="141176070" sldId="729"/>
            <ac:picMk id="9" creationId="{60416860-73CE-F26B-FFCB-D5BC2B624732}"/>
          </ac:picMkLst>
        </pc:picChg>
      </pc:sldChg>
    </pc:docChg>
  </pc:docChgLst>
  <pc:docChgLst>
    <pc:chgData name="Omar masri" userId="5155476fb967fb2a" providerId="LiveId" clId="{CED6197B-3A38-4FC2-980A-7CD6F7DDFCC4}"/>
    <pc:docChg chg="undo custSel addSld delSld modSld sldOrd">
      <pc:chgData name="Omar masri" userId="5155476fb967fb2a" providerId="LiveId" clId="{CED6197B-3A38-4FC2-980A-7CD6F7DDFCC4}" dt="2022-09-09T05:39:18.944" v="8903" actId="14100"/>
      <pc:docMkLst>
        <pc:docMk/>
      </pc:docMkLst>
      <pc:sldChg chg="addSp delSp modSp mod">
        <pc:chgData name="Omar masri" userId="5155476fb967fb2a" providerId="LiveId" clId="{CED6197B-3A38-4FC2-980A-7CD6F7DDFCC4}" dt="2022-09-09T05:38:36.936" v="8800" actId="20577"/>
        <pc:sldMkLst>
          <pc:docMk/>
          <pc:sldMk cId="1569671594" sldId="703"/>
        </pc:sldMkLst>
        <pc:spChg chg="mod">
          <ac:chgData name="Omar masri" userId="5155476fb967fb2a" providerId="LiveId" clId="{CED6197B-3A38-4FC2-980A-7CD6F7DDFCC4}" dt="2022-08-29T05:30:17.677" v="1367" actId="20577"/>
          <ac:spMkLst>
            <pc:docMk/>
            <pc:sldMk cId="1569671594" sldId="703"/>
            <ac:spMk id="4" creationId="{43EF0A7D-1261-E24D-9CC4-744AD2A7442C}"/>
          </ac:spMkLst>
        </pc:spChg>
        <pc:spChg chg="add mod">
          <ac:chgData name="Omar masri" userId="5155476fb967fb2a" providerId="LiveId" clId="{CED6197B-3A38-4FC2-980A-7CD6F7DDFCC4}" dt="2022-09-09T05:38:36.936" v="8800" actId="20577"/>
          <ac:spMkLst>
            <pc:docMk/>
            <pc:sldMk cId="1569671594" sldId="703"/>
            <ac:spMk id="5" creationId="{FA0B3C26-248A-5709-0910-7EBBD179CAF5}"/>
          </ac:spMkLst>
        </pc:spChg>
        <pc:spChg chg="add del mod">
          <ac:chgData name="Omar masri" userId="5155476fb967fb2a" providerId="LiveId" clId="{CED6197B-3A38-4FC2-980A-7CD6F7DDFCC4}" dt="2022-08-29T05:31:49.850" v="1495" actId="478"/>
          <ac:spMkLst>
            <pc:docMk/>
            <pc:sldMk cId="1569671594" sldId="703"/>
            <ac:spMk id="7" creationId="{DFF70A7F-0F77-8B5E-D4FD-4BDE3D1FB381}"/>
          </ac:spMkLst>
        </pc:spChg>
        <pc:spChg chg="del">
          <ac:chgData name="Omar masri" userId="5155476fb967fb2a" providerId="LiveId" clId="{CED6197B-3A38-4FC2-980A-7CD6F7DDFCC4}" dt="2022-08-29T02:39:29.671" v="19" actId="478"/>
          <ac:spMkLst>
            <pc:docMk/>
            <pc:sldMk cId="1569671594" sldId="703"/>
            <ac:spMk id="8" creationId="{5DA39E6F-C748-47B3-B7DA-241EEA17A77C}"/>
          </ac:spMkLst>
        </pc:spChg>
        <pc:spChg chg="mod">
          <ac:chgData name="Omar masri" userId="5155476fb967fb2a" providerId="LiveId" clId="{CED6197B-3A38-4FC2-980A-7CD6F7DDFCC4}" dt="2022-08-29T04:44:46.729" v="713" actId="20577"/>
          <ac:spMkLst>
            <pc:docMk/>
            <pc:sldMk cId="1569671594" sldId="703"/>
            <ac:spMk id="10" creationId="{A1D667C1-BE05-E742-9C08-1CE89986DC79}"/>
          </ac:spMkLst>
        </pc:spChg>
        <pc:spChg chg="del">
          <ac:chgData name="Omar masri" userId="5155476fb967fb2a" providerId="LiveId" clId="{CED6197B-3A38-4FC2-980A-7CD6F7DDFCC4}" dt="2022-08-29T02:39:29.671" v="19" actId="478"/>
          <ac:spMkLst>
            <pc:docMk/>
            <pc:sldMk cId="1569671594" sldId="703"/>
            <ac:spMk id="11" creationId="{3B7B9220-D7E2-604A-B34E-BF887D650F4A}"/>
          </ac:spMkLst>
        </pc:spChg>
        <pc:spChg chg="del mod">
          <ac:chgData name="Omar masri" userId="5155476fb967fb2a" providerId="LiveId" clId="{CED6197B-3A38-4FC2-980A-7CD6F7DDFCC4}" dt="2022-08-29T20:51:08.244" v="4830" actId="478"/>
          <ac:spMkLst>
            <pc:docMk/>
            <pc:sldMk cId="1569671594" sldId="703"/>
            <ac:spMk id="12" creationId="{7EEF58EA-7A15-F24E-A6AE-3478E023F054}"/>
          </ac:spMkLst>
        </pc:spChg>
        <pc:spChg chg="del">
          <ac:chgData name="Omar masri" userId="5155476fb967fb2a" providerId="LiveId" clId="{CED6197B-3A38-4FC2-980A-7CD6F7DDFCC4}" dt="2022-08-29T02:39:29.671" v="19" actId="478"/>
          <ac:spMkLst>
            <pc:docMk/>
            <pc:sldMk cId="1569671594" sldId="703"/>
            <ac:spMk id="13" creationId="{CAC93DE8-261F-5C4E-8F96-4ACCEA935A57}"/>
          </ac:spMkLst>
        </pc:spChg>
        <pc:spChg chg="del">
          <ac:chgData name="Omar masri" userId="5155476fb967fb2a" providerId="LiveId" clId="{CED6197B-3A38-4FC2-980A-7CD6F7DDFCC4}" dt="2022-08-29T02:39:29.671" v="19" actId="478"/>
          <ac:spMkLst>
            <pc:docMk/>
            <pc:sldMk cId="1569671594" sldId="703"/>
            <ac:spMk id="14" creationId="{3581DD2E-AA7F-463E-AAC3-70FF62602DD0}"/>
          </ac:spMkLst>
        </pc:spChg>
        <pc:spChg chg="del">
          <ac:chgData name="Omar masri" userId="5155476fb967fb2a" providerId="LiveId" clId="{CED6197B-3A38-4FC2-980A-7CD6F7DDFCC4}" dt="2022-08-29T02:39:29.671" v="19" actId="478"/>
          <ac:spMkLst>
            <pc:docMk/>
            <pc:sldMk cId="1569671594" sldId="703"/>
            <ac:spMk id="15" creationId="{875D339A-7032-4399-BF67-EDC017C06A3D}"/>
          </ac:spMkLst>
        </pc:spChg>
        <pc:spChg chg="del">
          <ac:chgData name="Omar masri" userId="5155476fb967fb2a" providerId="LiveId" clId="{CED6197B-3A38-4FC2-980A-7CD6F7DDFCC4}" dt="2022-08-29T02:39:29.671" v="19" actId="478"/>
          <ac:spMkLst>
            <pc:docMk/>
            <pc:sldMk cId="1569671594" sldId="703"/>
            <ac:spMk id="16" creationId="{3766AEEC-5B12-4093-B39C-23AC3FF0B8C0}"/>
          </ac:spMkLst>
        </pc:spChg>
        <pc:spChg chg="del">
          <ac:chgData name="Omar masri" userId="5155476fb967fb2a" providerId="LiveId" clId="{CED6197B-3A38-4FC2-980A-7CD6F7DDFCC4}" dt="2022-08-29T02:39:29.671" v="19" actId="478"/>
          <ac:spMkLst>
            <pc:docMk/>
            <pc:sldMk cId="1569671594" sldId="703"/>
            <ac:spMk id="17" creationId="{0A922EEA-68BA-4BDB-8BF6-DE2612AA2D12}"/>
          </ac:spMkLst>
        </pc:spChg>
        <pc:spChg chg="del">
          <ac:chgData name="Omar masri" userId="5155476fb967fb2a" providerId="LiveId" clId="{CED6197B-3A38-4FC2-980A-7CD6F7DDFCC4}" dt="2022-08-29T02:39:29.671" v="19" actId="478"/>
          <ac:spMkLst>
            <pc:docMk/>
            <pc:sldMk cId="1569671594" sldId="703"/>
            <ac:spMk id="18" creationId="{C137F74B-8C18-4291-8F4A-C88B762A11BC}"/>
          </ac:spMkLst>
        </pc:spChg>
        <pc:picChg chg="del">
          <ac:chgData name="Omar masri" userId="5155476fb967fb2a" providerId="LiveId" clId="{CED6197B-3A38-4FC2-980A-7CD6F7DDFCC4}" dt="2022-08-29T02:39:29.671" v="19" actId="478"/>
          <ac:picMkLst>
            <pc:docMk/>
            <pc:sldMk cId="1569671594" sldId="703"/>
            <ac:picMk id="6" creationId="{3007CB37-7972-493B-A19A-83DE0C068BE2}"/>
          </ac:picMkLst>
        </pc:picChg>
        <pc:picChg chg="add del mod">
          <ac:chgData name="Omar masri" userId="5155476fb967fb2a" providerId="LiveId" clId="{CED6197B-3A38-4FC2-980A-7CD6F7DDFCC4}" dt="2022-09-09T05:36:55.903" v="8677" actId="478"/>
          <ac:picMkLst>
            <pc:docMk/>
            <pc:sldMk cId="1569671594" sldId="703"/>
            <ac:picMk id="7" creationId="{4835460C-5F26-1940-BCB4-92C293454485}"/>
          </ac:picMkLst>
        </pc:picChg>
      </pc:sldChg>
      <pc:sldChg chg="add del">
        <pc:chgData name="Omar masri" userId="5155476fb967fb2a" providerId="LiveId" clId="{CED6197B-3A38-4FC2-980A-7CD6F7DDFCC4}" dt="2022-08-29T21:09:31.279" v="5360" actId="47"/>
        <pc:sldMkLst>
          <pc:docMk/>
          <pc:sldMk cId="3825995135" sldId="706"/>
        </pc:sldMkLst>
      </pc:sldChg>
      <pc:sldChg chg="add del">
        <pc:chgData name="Omar masri" userId="5155476fb967fb2a" providerId="LiveId" clId="{CED6197B-3A38-4FC2-980A-7CD6F7DDFCC4}" dt="2022-08-29T21:09:30.676" v="5359" actId="47"/>
        <pc:sldMkLst>
          <pc:docMk/>
          <pc:sldMk cId="1475734183" sldId="707"/>
        </pc:sldMkLst>
      </pc:sldChg>
      <pc:sldChg chg="del">
        <pc:chgData name="Omar masri" userId="5155476fb967fb2a" providerId="LiveId" clId="{CED6197B-3A38-4FC2-980A-7CD6F7DDFCC4}" dt="2022-08-29T21:09:28.974" v="5358" actId="47"/>
        <pc:sldMkLst>
          <pc:docMk/>
          <pc:sldMk cId="2530002977" sldId="708"/>
        </pc:sldMkLst>
      </pc:sldChg>
      <pc:sldChg chg="del">
        <pc:chgData name="Omar masri" userId="5155476fb967fb2a" providerId="LiveId" clId="{CED6197B-3A38-4FC2-980A-7CD6F7DDFCC4}" dt="2022-08-29T21:09:27.580" v="5357" actId="47"/>
        <pc:sldMkLst>
          <pc:docMk/>
          <pc:sldMk cId="4187441368" sldId="709"/>
        </pc:sldMkLst>
      </pc:sldChg>
      <pc:sldChg chg="addSp delSp modSp add mod ord">
        <pc:chgData name="Omar masri" userId="5155476fb967fb2a" providerId="LiveId" clId="{CED6197B-3A38-4FC2-980A-7CD6F7DDFCC4}" dt="2022-09-09T05:13:09.405" v="8574"/>
        <pc:sldMkLst>
          <pc:docMk/>
          <pc:sldMk cId="3451265797" sldId="710"/>
        </pc:sldMkLst>
        <pc:spChg chg="del mod">
          <ac:chgData name="Omar masri" userId="5155476fb967fb2a" providerId="LiveId" clId="{CED6197B-3A38-4FC2-980A-7CD6F7DDFCC4}" dt="2022-08-29T21:05:35.336" v="5294" actId="478"/>
          <ac:spMkLst>
            <pc:docMk/>
            <pc:sldMk cId="3451265797" sldId="710"/>
            <ac:spMk id="4" creationId="{43EF0A7D-1261-E24D-9CC4-744AD2A7442C}"/>
          </ac:spMkLst>
        </pc:spChg>
        <pc:spChg chg="add mod">
          <ac:chgData name="Omar masri" userId="5155476fb967fb2a" providerId="LiveId" clId="{CED6197B-3A38-4FC2-980A-7CD6F7DDFCC4}" dt="2022-08-29T21:06:41.345" v="5349" actId="20577"/>
          <ac:spMkLst>
            <pc:docMk/>
            <pc:sldMk cId="3451265797" sldId="710"/>
            <ac:spMk id="5" creationId="{9A983505-B51A-6D60-C0F2-C8B3AA0D50C2}"/>
          </ac:spMkLst>
        </pc:spChg>
        <pc:spChg chg="add del mod">
          <ac:chgData name="Omar masri" userId="5155476fb967fb2a" providerId="LiveId" clId="{CED6197B-3A38-4FC2-980A-7CD6F7DDFCC4}" dt="2022-08-29T08:38:08.161" v="3554" actId="478"/>
          <ac:spMkLst>
            <pc:docMk/>
            <pc:sldMk cId="3451265797" sldId="710"/>
            <ac:spMk id="7" creationId="{20BF1196-2806-6FBB-6A9F-C5AC4D8B4859}"/>
          </ac:spMkLst>
        </pc:spChg>
        <pc:spChg chg="del">
          <ac:chgData name="Omar masri" userId="5155476fb967fb2a" providerId="LiveId" clId="{CED6197B-3A38-4FC2-980A-7CD6F7DDFCC4}" dt="2022-08-29T06:01:34.750" v="1699" actId="478"/>
          <ac:spMkLst>
            <pc:docMk/>
            <pc:sldMk cId="3451265797" sldId="710"/>
            <ac:spMk id="8" creationId="{5DA39E6F-C748-47B3-B7DA-241EEA17A77C}"/>
          </ac:spMkLst>
        </pc:spChg>
        <pc:spChg chg="add mod">
          <ac:chgData name="Omar masri" userId="5155476fb967fb2a" providerId="LiveId" clId="{CED6197B-3A38-4FC2-980A-7CD6F7DDFCC4}" dt="2022-08-29T21:05:36.247" v="5295"/>
          <ac:spMkLst>
            <pc:docMk/>
            <pc:sldMk cId="3451265797" sldId="710"/>
            <ac:spMk id="9" creationId="{7850515A-77DB-A6AB-0CCD-7F002A7302AF}"/>
          </ac:spMkLst>
        </pc:spChg>
        <pc:spChg chg="mod">
          <ac:chgData name="Omar masri" userId="5155476fb967fb2a" providerId="LiveId" clId="{CED6197B-3A38-4FC2-980A-7CD6F7DDFCC4}" dt="2022-08-29T21:06:20.452" v="5342" actId="20577"/>
          <ac:spMkLst>
            <pc:docMk/>
            <pc:sldMk cId="3451265797" sldId="710"/>
            <ac:spMk id="10" creationId="{A1D667C1-BE05-E742-9C08-1CE89986DC79}"/>
          </ac:spMkLst>
        </pc:spChg>
        <pc:spChg chg="del mod">
          <ac:chgData name="Omar masri" userId="5155476fb967fb2a" providerId="LiveId" clId="{CED6197B-3A38-4FC2-980A-7CD6F7DDFCC4}" dt="2022-08-29T06:34:30.694" v="2358" actId="478"/>
          <ac:spMkLst>
            <pc:docMk/>
            <pc:sldMk cId="3451265797" sldId="710"/>
            <ac:spMk id="11" creationId="{3B7B9220-D7E2-604A-B34E-BF887D650F4A}"/>
          </ac:spMkLst>
        </pc:spChg>
        <pc:spChg chg="mod">
          <ac:chgData name="Omar masri" userId="5155476fb967fb2a" providerId="LiveId" clId="{CED6197B-3A38-4FC2-980A-7CD6F7DDFCC4}" dt="2022-08-29T21:06:27.433" v="5346" actId="20577"/>
          <ac:spMkLst>
            <pc:docMk/>
            <pc:sldMk cId="3451265797" sldId="710"/>
            <ac:spMk id="12" creationId="{7EEF58EA-7A15-F24E-A6AE-3478E023F054}"/>
          </ac:spMkLst>
        </pc:spChg>
        <pc:spChg chg="del mod">
          <ac:chgData name="Omar masri" userId="5155476fb967fb2a" providerId="LiveId" clId="{CED6197B-3A38-4FC2-980A-7CD6F7DDFCC4}" dt="2022-08-29T06:34:30.694" v="2358" actId="478"/>
          <ac:spMkLst>
            <pc:docMk/>
            <pc:sldMk cId="3451265797" sldId="710"/>
            <ac:spMk id="13" creationId="{CAC93DE8-261F-5C4E-8F96-4ACCEA935A57}"/>
          </ac:spMkLst>
        </pc:spChg>
        <pc:spChg chg="del mod">
          <ac:chgData name="Omar masri" userId="5155476fb967fb2a" providerId="LiveId" clId="{CED6197B-3A38-4FC2-980A-7CD6F7DDFCC4}" dt="2022-08-29T08:37:08.672" v="3412" actId="478"/>
          <ac:spMkLst>
            <pc:docMk/>
            <pc:sldMk cId="3451265797" sldId="710"/>
            <ac:spMk id="14" creationId="{3581DD2E-AA7F-463E-AAC3-70FF62602DD0}"/>
          </ac:spMkLst>
        </pc:spChg>
        <pc:spChg chg="del">
          <ac:chgData name="Omar masri" userId="5155476fb967fb2a" providerId="LiveId" clId="{CED6197B-3A38-4FC2-980A-7CD6F7DDFCC4}" dt="2022-08-29T06:01:34.750" v="1699" actId="478"/>
          <ac:spMkLst>
            <pc:docMk/>
            <pc:sldMk cId="3451265797" sldId="710"/>
            <ac:spMk id="15" creationId="{875D339A-7032-4399-BF67-EDC017C06A3D}"/>
          </ac:spMkLst>
        </pc:spChg>
        <pc:spChg chg="del">
          <ac:chgData name="Omar masri" userId="5155476fb967fb2a" providerId="LiveId" clId="{CED6197B-3A38-4FC2-980A-7CD6F7DDFCC4}" dt="2022-08-29T06:01:34.750" v="1699" actId="478"/>
          <ac:spMkLst>
            <pc:docMk/>
            <pc:sldMk cId="3451265797" sldId="710"/>
            <ac:spMk id="16" creationId="{3766AEEC-5B12-4093-B39C-23AC3FF0B8C0}"/>
          </ac:spMkLst>
        </pc:spChg>
        <pc:spChg chg="del">
          <ac:chgData name="Omar masri" userId="5155476fb967fb2a" providerId="LiveId" clId="{CED6197B-3A38-4FC2-980A-7CD6F7DDFCC4}" dt="2022-08-29T06:01:34.750" v="1699" actId="478"/>
          <ac:spMkLst>
            <pc:docMk/>
            <pc:sldMk cId="3451265797" sldId="710"/>
            <ac:spMk id="17" creationId="{0A922EEA-68BA-4BDB-8BF6-DE2612AA2D12}"/>
          </ac:spMkLst>
        </pc:spChg>
        <pc:spChg chg="del">
          <ac:chgData name="Omar masri" userId="5155476fb967fb2a" providerId="LiveId" clId="{CED6197B-3A38-4FC2-980A-7CD6F7DDFCC4}" dt="2022-08-29T06:01:59.928" v="1702" actId="478"/>
          <ac:spMkLst>
            <pc:docMk/>
            <pc:sldMk cId="3451265797" sldId="710"/>
            <ac:spMk id="18" creationId="{C137F74B-8C18-4291-8F4A-C88B762A11BC}"/>
          </ac:spMkLst>
        </pc:spChg>
        <pc:picChg chg="add mod">
          <ac:chgData name="Omar masri" userId="5155476fb967fb2a" providerId="LiveId" clId="{CED6197B-3A38-4FC2-980A-7CD6F7DDFCC4}" dt="2022-09-09T05:13:09.405" v="8574"/>
          <ac:picMkLst>
            <pc:docMk/>
            <pc:sldMk cId="3451265797" sldId="710"/>
            <ac:picMk id="4" creationId="{AF99BB04-D3F6-1ECC-9F2E-B3DDD4EB4373}"/>
          </ac:picMkLst>
        </pc:picChg>
        <pc:picChg chg="del">
          <ac:chgData name="Omar masri" userId="5155476fb967fb2a" providerId="LiveId" clId="{CED6197B-3A38-4FC2-980A-7CD6F7DDFCC4}" dt="2022-08-29T06:01:31.162" v="1698" actId="478"/>
          <ac:picMkLst>
            <pc:docMk/>
            <pc:sldMk cId="3451265797" sldId="710"/>
            <ac:picMk id="6" creationId="{3007CB37-7972-493B-A19A-83DE0C068BE2}"/>
          </ac:picMkLst>
        </pc:picChg>
      </pc:sldChg>
      <pc:sldChg chg="modSp add del mod ord">
        <pc:chgData name="Omar masri" userId="5155476fb967fb2a" providerId="LiveId" clId="{CED6197B-3A38-4FC2-980A-7CD6F7DDFCC4}" dt="2022-08-29T21:07:04.955" v="5350" actId="47"/>
        <pc:sldMkLst>
          <pc:docMk/>
          <pc:sldMk cId="2127377601" sldId="711"/>
        </pc:sldMkLst>
        <pc:spChg chg="mod">
          <ac:chgData name="Omar masri" userId="5155476fb967fb2a" providerId="LiveId" clId="{CED6197B-3A38-4FC2-980A-7CD6F7DDFCC4}" dt="2022-08-29T06:01:14.967" v="1697" actId="20577"/>
          <ac:spMkLst>
            <pc:docMk/>
            <pc:sldMk cId="2127377601" sldId="711"/>
            <ac:spMk id="12" creationId="{7EEF58EA-7A15-F24E-A6AE-3478E023F054}"/>
          </ac:spMkLst>
        </pc:spChg>
      </pc:sldChg>
      <pc:sldChg chg="addSp delSp modSp add mod ord">
        <pc:chgData name="Omar masri" userId="5155476fb967fb2a" providerId="LiveId" clId="{CED6197B-3A38-4FC2-980A-7CD6F7DDFCC4}" dt="2022-09-09T05:39:18.944" v="8903" actId="14100"/>
        <pc:sldMkLst>
          <pc:docMk/>
          <pc:sldMk cId="3189163852" sldId="712"/>
        </pc:sldMkLst>
        <pc:spChg chg="mod">
          <ac:chgData name="Omar masri" userId="5155476fb967fb2a" providerId="LiveId" clId="{CED6197B-3A38-4FC2-980A-7CD6F7DDFCC4}" dt="2022-08-29T20:53:55.338" v="4950" actId="14100"/>
          <ac:spMkLst>
            <pc:docMk/>
            <pc:sldMk cId="3189163852" sldId="712"/>
            <ac:spMk id="4" creationId="{43EF0A7D-1261-E24D-9CC4-744AD2A7442C}"/>
          </ac:spMkLst>
        </pc:spChg>
        <pc:spChg chg="mod">
          <ac:chgData name="Omar masri" userId="5155476fb967fb2a" providerId="LiveId" clId="{CED6197B-3A38-4FC2-980A-7CD6F7DDFCC4}" dt="2022-08-29T20:51:22.581" v="4831" actId="1076"/>
          <ac:spMkLst>
            <pc:docMk/>
            <pc:sldMk cId="3189163852" sldId="712"/>
            <ac:spMk id="5" creationId="{9A983505-B51A-6D60-C0F2-C8B3AA0D50C2}"/>
          </ac:spMkLst>
        </pc:spChg>
        <pc:spChg chg="mod">
          <ac:chgData name="Omar masri" userId="5155476fb967fb2a" providerId="LiveId" clId="{CED6197B-3A38-4FC2-980A-7CD6F7DDFCC4}" dt="2022-08-29T20:51:22.581" v="4831" actId="1076"/>
          <ac:spMkLst>
            <pc:docMk/>
            <pc:sldMk cId="3189163852" sldId="712"/>
            <ac:spMk id="7" creationId="{20BF1196-2806-6FBB-6A9F-C5AC4D8B4859}"/>
          </ac:spMkLst>
        </pc:spChg>
        <pc:spChg chg="add mod">
          <ac:chgData name="Omar masri" userId="5155476fb967fb2a" providerId="LiveId" clId="{CED6197B-3A38-4FC2-980A-7CD6F7DDFCC4}" dt="2022-08-29T20:52:00.210" v="4909" actId="1076"/>
          <ac:spMkLst>
            <pc:docMk/>
            <pc:sldMk cId="3189163852" sldId="712"/>
            <ac:spMk id="8" creationId="{BF069710-AF7C-4C82-F102-0FC18E7B18B4}"/>
          </ac:spMkLst>
        </pc:spChg>
        <pc:spChg chg="del mod">
          <ac:chgData name="Omar masri" userId="5155476fb967fb2a" providerId="LiveId" clId="{CED6197B-3A38-4FC2-980A-7CD6F7DDFCC4}" dt="2022-08-29T20:53:52.039" v="4949" actId="478"/>
          <ac:spMkLst>
            <pc:docMk/>
            <pc:sldMk cId="3189163852" sldId="712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9-09T05:38:55.224" v="8824" actId="20577"/>
          <ac:spMkLst>
            <pc:docMk/>
            <pc:sldMk cId="3189163852" sldId="712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9-09T05:39:18.944" v="8903" actId="14100"/>
          <ac:spMkLst>
            <pc:docMk/>
            <pc:sldMk cId="3189163852" sldId="712"/>
            <ac:spMk id="14" creationId="{3581DD2E-AA7F-463E-AAC3-70FF62602DD0}"/>
          </ac:spMkLst>
        </pc:spChg>
        <pc:picChg chg="add mod">
          <ac:chgData name="Omar masri" userId="5155476fb967fb2a" providerId="LiveId" clId="{CED6197B-3A38-4FC2-980A-7CD6F7DDFCC4}" dt="2022-09-09T05:12:45.858" v="8566"/>
          <ac:picMkLst>
            <pc:docMk/>
            <pc:sldMk cId="3189163852" sldId="712"/>
            <ac:picMk id="6" creationId="{220F47A9-9286-67B0-FE10-2C6A74C7F164}"/>
          </ac:picMkLst>
        </pc:picChg>
      </pc:sldChg>
      <pc:sldChg chg="addSp delSp modSp add mod">
        <pc:chgData name="Omar masri" userId="5155476fb967fb2a" providerId="LiveId" clId="{CED6197B-3A38-4FC2-980A-7CD6F7DDFCC4}" dt="2022-09-09T05:12:48.723" v="8567"/>
        <pc:sldMkLst>
          <pc:docMk/>
          <pc:sldMk cId="2628584552" sldId="713"/>
        </pc:sldMkLst>
        <pc:spChg chg="mod">
          <ac:chgData name="Omar masri" userId="5155476fb967fb2a" providerId="LiveId" clId="{CED6197B-3A38-4FC2-980A-7CD6F7DDFCC4}" dt="2022-08-29T20:45:00.198" v="4751" actId="1076"/>
          <ac:spMkLst>
            <pc:docMk/>
            <pc:sldMk cId="2628584552" sldId="713"/>
            <ac:spMk id="3" creationId="{00878043-36CA-E641-97A9-E62946804CCE}"/>
          </ac:spMkLst>
        </pc:spChg>
        <pc:spChg chg="mod">
          <ac:chgData name="Omar masri" userId="5155476fb967fb2a" providerId="LiveId" clId="{CED6197B-3A38-4FC2-980A-7CD6F7DDFCC4}" dt="2022-08-29T20:54:32.602" v="4954" actId="14100"/>
          <ac:spMkLst>
            <pc:docMk/>
            <pc:sldMk cId="2628584552" sldId="713"/>
            <ac:spMk id="4" creationId="{43EF0A7D-1261-E24D-9CC4-744AD2A7442C}"/>
          </ac:spMkLst>
        </pc:spChg>
        <pc:spChg chg="del">
          <ac:chgData name="Omar masri" userId="5155476fb967fb2a" providerId="LiveId" clId="{CED6197B-3A38-4FC2-980A-7CD6F7DDFCC4}" dt="2022-08-29T20:12:21.850" v="4147" actId="478"/>
          <ac:spMkLst>
            <pc:docMk/>
            <pc:sldMk cId="2628584552" sldId="713"/>
            <ac:spMk id="5" creationId="{9A983505-B51A-6D60-C0F2-C8B3AA0D50C2}"/>
          </ac:spMkLst>
        </pc:spChg>
        <pc:spChg chg="mod">
          <ac:chgData name="Omar masri" userId="5155476fb967fb2a" providerId="LiveId" clId="{CED6197B-3A38-4FC2-980A-7CD6F7DDFCC4}" dt="2022-08-29T20:54:15.904" v="4953" actId="20577"/>
          <ac:spMkLst>
            <pc:docMk/>
            <pc:sldMk cId="2628584552" sldId="713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28:38.317" v="6364" actId="20577"/>
          <ac:spMkLst>
            <pc:docMk/>
            <pc:sldMk cId="2628584552" sldId="713"/>
            <ac:spMk id="12" creationId="{7EEF58EA-7A15-F24E-A6AE-3478E023F054}"/>
          </ac:spMkLst>
        </pc:spChg>
        <pc:spChg chg="add mod">
          <ac:chgData name="Omar masri" userId="5155476fb967fb2a" providerId="LiveId" clId="{CED6197B-3A38-4FC2-980A-7CD6F7DDFCC4}" dt="2022-08-29T20:18:39.886" v="4209" actId="20577"/>
          <ac:spMkLst>
            <pc:docMk/>
            <pc:sldMk cId="2628584552" sldId="713"/>
            <ac:spMk id="13" creationId="{1482EBD0-A00D-14C8-EB39-F9DBB6E59DE5}"/>
          </ac:spMkLst>
        </pc:spChg>
        <pc:spChg chg="add del mod">
          <ac:chgData name="Omar masri" userId="5155476fb967fb2a" providerId="LiveId" clId="{CED6197B-3A38-4FC2-980A-7CD6F7DDFCC4}" dt="2022-08-29T20:44:39.342" v="4747" actId="478"/>
          <ac:spMkLst>
            <pc:docMk/>
            <pc:sldMk cId="2628584552" sldId="713"/>
            <ac:spMk id="14" creationId="{8E334871-83FE-685A-8701-A1EF9FE1D75A}"/>
          </ac:spMkLst>
        </pc:spChg>
        <pc:picChg chg="add mod">
          <ac:chgData name="Omar masri" userId="5155476fb967fb2a" providerId="LiveId" clId="{CED6197B-3A38-4FC2-980A-7CD6F7DDFCC4}" dt="2022-09-09T05:12:48.723" v="8567"/>
          <ac:picMkLst>
            <pc:docMk/>
            <pc:sldMk cId="2628584552" sldId="713"/>
            <ac:picMk id="5" creationId="{3A060EF7-8466-E5F3-EFE0-A45DB583F103}"/>
          </ac:picMkLst>
        </pc:picChg>
        <pc:picChg chg="add del mod">
          <ac:chgData name="Omar masri" userId="5155476fb967fb2a" providerId="LiveId" clId="{CED6197B-3A38-4FC2-980A-7CD6F7DDFCC4}" dt="2022-08-29T20:15:36.442" v="4164" actId="478"/>
          <ac:picMkLst>
            <pc:docMk/>
            <pc:sldMk cId="2628584552" sldId="713"/>
            <ac:picMk id="7" creationId="{EE549728-69DE-1A42-B173-190132AF4D20}"/>
          </ac:picMkLst>
        </pc:picChg>
        <pc:picChg chg="add mod">
          <ac:chgData name="Omar masri" userId="5155476fb967fb2a" providerId="LiveId" clId="{CED6197B-3A38-4FC2-980A-7CD6F7DDFCC4}" dt="2022-08-29T20:50:16.544" v="4825" actId="1076"/>
          <ac:picMkLst>
            <pc:docMk/>
            <pc:sldMk cId="2628584552" sldId="713"/>
            <ac:picMk id="9" creationId="{184D7D68-56D0-31E4-1F49-7EF1F4857CF2}"/>
          </ac:picMkLst>
        </pc:picChg>
      </pc:sldChg>
      <pc:sldChg chg="addSp delSp modSp add del mod">
        <pc:chgData name="Omar masri" userId="5155476fb967fb2a" providerId="LiveId" clId="{CED6197B-3A38-4FC2-980A-7CD6F7DDFCC4}" dt="2022-08-29T21:09:32.177" v="5361" actId="47"/>
        <pc:sldMkLst>
          <pc:docMk/>
          <pc:sldMk cId="1253644133" sldId="714"/>
        </pc:sldMkLst>
        <pc:spChg chg="mod">
          <ac:chgData name="Omar masri" userId="5155476fb967fb2a" providerId="LiveId" clId="{CED6197B-3A38-4FC2-980A-7CD6F7DDFCC4}" dt="2022-08-29T20:16:27.195" v="4174" actId="20577"/>
          <ac:spMkLst>
            <pc:docMk/>
            <pc:sldMk cId="1253644133" sldId="714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0:16:45.946" v="4176"/>
          <ac:spMkLst>
            <pc:docMk/>
            <pc:sldMk cId="1253644133" sldId="714"/>
            <ac:spMk id="12" creationId="{7EEF58EA-7A15-F24E-A6AE-3478E023F054}"/>
          </ac:spMkLst>
        </pc:spChg>
        <pc:picChg chg="add del mod">
          <ac:chgData name="Omar masri" userId="5155476fb967fb2a" providerId="LiveId" clId="{CED6197B-3A38-4FC2-980A-7CD6F7DDFCC4}" dt="2022-08-29T20:19:36.397" v="4219" actId="21"/>
          <ac:picMkLst>
            <pc:docMk/>
            <pc:sldMk cId="1253644133" sldId="714"/>
            <ac:picMk id="6" creationId="{F29B9E81-A168-4879-2373-1C02A990B8B6}"/>
          </ac:picMkLst>
        </pc:picChg>
        <pc:picChg chg="del">
          <ac:chgData name="Omar masri" userId="5155476fb967fb2a" providerId="LiveId" clId="{CED6197B-3A38-4FC2-980A-7CD6F7DDFCC4}" dt="2022-08-29T20:16:18.864" v="4169" actId="478"/>
          <ac:picMkLst>
            <pc:docMk/>
            <pc:sldMk cId="1253644133" sldId="714"/>
            <ac:picMk id="9" creationId="{184D7D68-56D0-31E4-1F49-7EF1F4857CF2}"/>
          </ac:picMkLst>
        </pc:picChg>
      </pc:sldChg>
      <pc:sldChg chg="addSp delSp modSp add mod">
        <pc:chgData name="Omar masri" userId="5155476fb967fb2a" providerId="LiveId" clId="{CED6197B-3A38-4FC2-980A-7CD6F7DDFCC4}" dt="2022-09-09T05:12:51.398" v="8568"/>
        <pc:sldMkLst>
          <pc:docMk/>
          <pc:sldMk cId="2431451701" sldId="715"/>
        </pc:sldMkLst>
        <pc:spChg chg="del">
          <ac:chgData name="Omar masri" userId="5155476fb967fb2a" providerId="LiveId" clId="{CED6197B-3A38-4FC2-980A-7CD6F7DDFCC4}" dt="2022-08-29T20:54:39.915" v="4955" actId="478"/>
          <ac:spMkLst>
            <pc:docMk/>
            <pc:sldMk cId="2431451701" sldId="715"/>
            <ac:spMk id="4" creationId="{43EF0A7D-1261-E24D-9CC4-744AD2A7442C}"/>
          </ac:spMkLst>
        </pc:spChg>
        <pc:spChg chg="add del mod">
          <ac:chgData name="Omar masri" userId="5155476fb967fb2a" providerId="LiveId" clId="{CED6197B-3A38-4FC2-980A-7CD6F7DDFCC4}" dt="2022-08-29T20:45:12.051" v="4752" actId="478"/>
          <ac:spMkLst>
            <pc:docMk/>
            <pc:sldMk cId="2431451701" sldId="715"/>
            <ac:spMk id="6" creationId="{52583A4C-2948-8463-C34B-71F36A0A5E55}"/>
          </ac:spMkLst>
        </pc:spChg>
        <pc:spChg chg="add mod">
          <ac:chgData name="Omar masri" userId="5155476fb967fb2a" providerId="LiveId" clId="{CED6197B-3A38-4FC2-980A-7CD6F7DDFCC4}" dt="2022-08-29T20:54:40.808" v="4956"/>
          <ac:spMkLst>
            <pc:docMk/>
            <pc:sldMk cId="2431451701" sldId="715"/>
            <ac:spMk id="7" creationId="{4C4CA015-32CC-A1E2-BE11-41BB4C80F486}"/>
          </ac:spMkLst>
        </pc:spChg>
        <pc:spChg chg="mod">
          <ac:chgData name="Omar masri" userId="5155476fb967fb2a" providerId="LiveId" clId="{CED6197B-3A38-4FC2-980A-7CD6F7DDFCC4}" dt="2022-08-29T20:54:44.342" v="4957" actId="20577"/>
          <ac:spMkLst>
            <pc:docMk/>
            <pc:sldMk cId="2431451701" sldId="715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28:42.553" v="6366" actId="20577"/>
          <ac:spMkLst>
            <pc:docMk/>
            <pc:sldMk cId="2431451701" sldId="715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0:19:28.156" v="4218" actId="1076"/>
          <ac:spMkLst>
            <pc:docMk/>
            <pc:sldMk cId="2431451701" sldId="715"/>
            <ac:spMk id="13" creationId="{1482EBD0-A00D-14C8-EB39-F9DBB6E59DE5}"/>
          </ac:spMkLst>
        </pc:spChg>
        <pc:picChg chg="add mod">
          <ac:chgData name="Omar masri" userId="5155476fb967fb2a" providerId="LiveId" clId="{CED6197B-3A38-4FC2-980A-7CD6F7DDFCC4}" dt="2022-09-09T05:12:51.398" v="8568"/>
          <ac:picMkLst>
            <pc:docMk/>
            <pc:sldMk cId="2431451701" sldId="715"/>
            <ac:picMk id="4" creationId="{D1EB58E1-DF49-2033-A6AC-864117ECADA8}"/>
          </ac:picMkLst>
        </pc:picChg>
        <pc:picChg chg="add mod">
          <ac:chgData name="Omar masri" userId="5155476fb967fb2a" providerId="LiveId" clId="{CED6197B-3A38-4FC2-980A-7CD6F7DDFCC4}" dt="2022-08-29T20:50:12.202" v="4824" actId="1076"/>
          <ac:picMkLst>
            <pc:docMk/>
            <pc:sldMk cId="2431451701" sldId="715"/>
            <ac:picMk id="5" creationId="{46313A44-C1C4-4CB4-8CEA-FFBAA1A310EA}"/>
          </ac:picMkLst>
        </pc:picChg>
        <pc:picChg chg="del">
          <ac:chgData name="Omar masri" userId="5155476fb967fb2a" providerId="LiveId" clId="{CED6197B-3A38-4FC2-980A-7CD6F7DDFCC4}" dt="2022-08-29T20:19:39.496" v="4220" actId="478"/>
          <ac:picMkLst>
            <pc:docMk/>
            <pc:sldMk cId="2431451701" sldId="715"/>
            <ac:picMk id="9" creationId="{184D7D68-56D0-31E4-1F49-7EF1F4857CF2}"/>
          </ac:picMkLst>
        </pc:picChg>
      </pc:sldChg>
      <pc:sldChg chg="addSp delSp modSp add mod">
        <pc:chgData name="Omar masri" userId="5155476fb967fb2a" providerId="LiveId" clId="{CED6197B-3A38-4FC2-980A-7CD6F7DDFCC4}" dt="2022-09-09T05:12:54.452" v="8569"/>
        <pc:sldMkLst>
          <pc:docMk/>
          <pc:sldMk cId="1657224346" sldId="716"/>
        </pc:sldMkLst>
        <pc:spChg chg="del">
          <ac:chgData name="Omar masri" userId="5155476fb967fb2a" providerId="LiveId" clId="{CED6197B-3A38-4FC2-980A-7CD6F7DDFCC4}" dt="2022-08-29T20:54:47.807" v="4958" actId="478"/>
          <ac:spMkLst>
            <pc:docMk/>
            <pc:sldMk cId="1657224346" sldId="716"/>
            <ac:spMk id="4" creationId="{43EF0A7D-1261-E24D-9CC4-744AD2A7442C}"/>
          </ac:spMkLst>
        </pc:spChg>
        <pc:spChg chg="add del mod">
          <ac:chgData name="Omar masri" userId="5155476fb967fb2a" providerId="LiveId" clId="{CED6197B-3A38-4FC2-980A-7CD6F7DDFCC4}" dt="2022-08-29T20:45:30.668" v="4756" actId="478"/>
          <ac:spMkLst>
            <pc:docMk/>
            <pc:sldMk cId="1657224346" sldId="716"/>
            <ac:spMk id="8" creationId="{C1BFFDEB-D400-F64A-1514-AD4364548F92}"/>
          </ac:spMkLst>
        </pc:spChg>
        <pc:spChg chg="add mod">
          <ac:chgData name="Omar masri" userId="5155476fb967fb2a" providerId="LiveId" clId="{CED6197B-3A38-4FC2-980A-7CD6F7DDFCC4}" dt="2022-08-29T20:54:48.595" v="4959"/>
          <ac:spMkLst>
            <pc:docMk/>
            <pc:sldMk cId="1657224346" sldId="716"/>
            <ac:spMk id="9" creationId="{F3E32E00-D4B4-4FDF-1E9A-AFBAE5652C6D}"/>
          </ac:spMkLst>
        </pc:spChg>
        <pc:spChg chg="mod">
          <ac:chgData name="Omar masri" userId="5155476fb967fb2a" providerId="LiveId" clId="{CED6197B-3A38-4FC2-980A-7CD6F7DDFCC4}" dt="2022-08-29T20:54:56.590" v="4962" actId="20577"/>
          <ac:spMkLst>
            <pc:docMk/>
            <pc:sldMk cId="1657224346" sldId="716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28:45.555" v="6367" actId="20577"/>
          <ac:spMkLst>
            <pc:docMk/>
            <pc:sldMk cId="1657224346" sldId="716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0:24:12.308" v="4246" actId="20577"/>
          <ac:spMkLst>
            <pc:docMk/>
            <pc:sldMk cId="1657224346" sldId="716"/>
            <ac:spMk id="13" creationId="{1482EBD0-A00D-14C8-EB39-F9DBB6E59DE5}"/>
          </ac:spMkLst>
        </pc:spChg>
        <pc:picChg chg="add mod">
          <ac:chgData name="Omar masri" userId="5155476fb967fb2a" providerId="LiveId" clId="{CED6197B-3A38-4FC2-980A-7CD6F7DDFCC4}" dt="2022-09-09T05:12:54.452" v="8569"/>
          <ac:picMkLst>
            <pc:docMk/>
            <pc:sldMk cId="1657224346" sldId="716"/>
            <ac:picMk id="4" creationId="{3D690EAD-120D-B879-380C-E747BC655466}"/>
          </ac:picMkLst>
        </pc:picChg>
        <pc:picChg chg="del">
          <ac:chgData name="Omar masri" userId="5155476fb967fb2a" providerId="LiveId" clId="{CED6197B-3A38-4FC2-980A-7CD6F7DDFCC4}" dt="2022-08-29T20:20:33.900" v="4223" actId="478"/>
          <ac:picMkLst>
            <pc:docMk/>
            <pc:sldMk cId="1657224346" sldId="716"/>
            <ac:picMk id="5" creationId="{46313A44-C1C4-4CB4-8CEA-FFBAA1A310EA}"/>
          </ac:picMkLst>
        </pc:picChg>
        <pc:picChg chg="add mod">
          <ac:chgData name="Omar masri" userId="5155476fb967fb2a" providerId="LiveId" clId="{CED6197B-3A38-4FC2-980A-7CD6F7DDFCC4}" dt="2022-08-29T20:50:21.103" v="4826" actId="1076"/>
          <ac:picMkLst>
            <pc:docMk/>
            <pc:sldMk cId="1657224346" sldId="716"/>
            <ac:picMk id="7" creationId="{1D524FDC-CAD8-5729-21CF-A99E0C952D77}"/>
          </ac:picMkLst>
        </pc:picChg>
      </pc:sldChg>
      <pc:sldChg chg="addSp delSp modSp add mod">
        <pc:chgData name="Omar masri" userId="5155476fb967fb2a" providerId="LiveId" clId="{CED6197B-3A38-4FC2-980A-7CD6F7DDFCC4}" dt="2022-09-09T05:12:57.033" v="8570"/>
        <pc:sldMkLst>
          <pc:docMk/>
          <pc:sldMk cId="3892985729" sldId="717"/>
        </pc:sldMkLst>
        <pc:spChg chg="del">
          <ac:chgData name="Omar masri" userId="5155476fb967fb2a" providerId="LiveId" clId="{CED6197B-3A38-4FC2-980A-7CD6F7DDFCC4}" dt="2022-08-29T20:55:00.270" v="4963" actId="478"/>
          <ac:spMkLst>
            <pc:docMk/>
            <pc:sldMk cId="3892985729" sldId="717"/>
            <ac:spMk id="4" creationId="{43EF0A7D-1261-E24D-9CC4-744AD2A7442C}"/>
          </ac:spMkLst>
        </pc:spChg>
        <pc:spChg chg="add mod">
          <ac:chgData name="Omar masri" userId="5155476fb967fb2a" providerId="LiveId" clId="{CED6197B-3A38-4FC2-980A-7CD6F7DDFCC4}" dt="2022-08-29T20:38:00.590" v="4503" actId="1038"/>
          <ac:spMkLst>
            <pc:docMk/>
            <pc:sldMk cId="3892985729" sldId="717"/>
            <ac:spMk id="8" creationId="{F3EAF49E-3198-3B56-D4FB-A33030AF09D8}"/>
          </ac:spMkLst>
        </pc:spChg>
        <pc:spChg chg="add del mod">
          <ac:chgData name="Omar masri" userId="5155476fb967fb2a" providerId="LiveId" clId="{CED6197B-3A38-4FC2-980A-7CD6F7DDFCC4}" dt="2022-08-29T20:45:42.325" v="4759" actId="478"/>
          <ac:spMkLst>
            <pc:docMk/>
            <pc:sldMk cId="3892985729" sldId="717"/>
            <ac:spMk id="9" creationId="{77EFED0D-684A-C27E-37AF-794A7C130847}"/>
          </ac:spMkLst>
        </pc:spChg>
        <pc:spChg chg="mod">
          <ac:chgData name="Omar masri" userId="5155476fb967fb2a" providerId="LiveId" clId="{CED6197B-3A38-4FC2-980A-7CD6F7DDFCC4}" dt="2022-08-29T20:55:04.839" v="4966" actId="20577"/>
          <ac:spMkLst>
            <pc:docMk/>
            <pc:sldMk cId="3892985729" sldId="717"/>
            <ac:spMk id="10" creationId="{A1D667C1-BE05-E742-9C08-1CE89986DC79}"/>
          </ac:spMkLst>
        </pc:spChg>
        <pc:spChg chg="add mod">
          <ac:chgData name="Omar masri" userId="5155476fb967fb2a" providerId="LiveId" clId="{CED6197B-3A38-4FC2-980A-7CD6F7DDFCC4}" dt="2022-08-29T20:55:01.120" v="4964"/>
          <ac:spMkLst>
            <pc:docMk/>
            <pc:sldMk cId="3892985729" sldId="717"/>
            <ac:spMk id="11" creationId="{5E9D6401-0E2F-63DB-DC54-10373404084A}"/>
          </ac:spMkLst>
        </pc:spChg>
        <pc:spChg chg="mod">
          <ac:chgData name="Omar masri" userId="5155476fb967fb2a" providerId="LiveId" clId="{CED6197B-3A38-4FC2-980A-7CD6F7DDFCC4}" dt="2022-08-29T21:28:48.246" v="6368" actId="20577"/>
          <ac:spMkLst>
            <pc:docMk/>
            <pc:sldMk cId="3892985729" sldId="717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0:24:54.435" v="4254" actId="113"/>
          <ac:spMkLst>
            <pc:docMk/>
            <pc:sldMk cId="3892985729" sldId="717"/>
            <ac:spMk id="13" creationId="{1482EBD0-A00D-14C8-EB39-F9DBB6E59DE5}"/>
          </ac:spMkLst>
        </pc:spChg>
        <pc:picChg chg="add mod">
          <ac:chgData name="Omar masri" userId="5155476fb967fb2a" providerId="LiveId" clId="{CED6197B-3A38-4FC2-980A-7CD6F7DDFCC4}" dt="2022-09-09T05:12:57.033" v="8570"/>
          <ac:picMkLst>
            <pc:docMk/>
            <pc:sldMk cId="3892985729" sldId="717"/>
            <ac:picMk id="4" creationId="{F8D28123-2E5B-290B-FAD9-D2DC4D2258A5}"/>
          </ac:picMkLst>
        </pc:picChg>
        <pc:picChg chg="add mod">
          <ac:chgData name="Omar masri" userId="5155476fb967fb2a" providerId="LiveId" clId="{CED6197B-3A38-4FC2-980A-7CD6F7DDFCC4}" dt="2022-08-31T13:21:55.947" v="7102" actId="1076"/>
          <ac:picMkLst>
            <pc:docMk/>
            <pc:sldMk cId="3892985729" sldId="717"/>
            <ac:picMk id="5" creationId="{70F51D46-D25B-1CC6-A8C3-285BE6406146}"/>
          </ac:picMkLst>
        </pc:picChg>
        <pc:picChg chg="add del mod">
          <ac:chgData name="Omar masri" userId="5155476fb967fb2a" providerId="LiveId" clId="{CED6197B-3A38-4FC2-980A-7CD6F7DDFCC4}" dt="2022-08-31T13:21:43.758" v="7097" actId="478"/>
          <ac:picMkLst>
            <pc:docMk/>
            <pc:sldMk cId="3892985729" sldId="717"/>
            <ac:picMk id="6" creationId="{15A938B6-0EE9-CB74-E8D2-7CF562AC1C13}"/>
          </ac:picMkLst>
        </pc:picChg>
        <pc:picChg chg="del">
          <ac:chgData name="Omar masri" userId="5155476fb967fb2a" providerId="LiveId" clId="{CED6197B-3A38-4FC2-980A-7CD6F7DDFCC4}" dt="2022-08-29T20:26:05.829" v="4255" actId="478"/>
          <ac:picMkLst>
            <pc:docMk/>
            <pc:sldMk cId="3892985729" sldId="717"/>
            <ac:picMk id="7" creationId="{1D524FDC-CAD8-5729-21CF-A99E0C952D77}"/>
          </ac:picMkLst>
        </pc:picChg>
      </pc:sldChg>
      <pc:sldChg chg="addSp delSp modSp add mod">
        <pc:chgData name="Omar masri" userId="5155476fb967fb2a" providerId="LiveId" clId="{CED6197B-3A38-4FC2-980A-7CD6F7DDFCC4}" dt="2022-09-09T05:12:59.764" v="8571"/>
        <pc:sldMkLst>
          <pc:docMk/>
          <pc:sldMk cId="1701244907" sldId="718"/>
        </pc:sldMkLst>
        <pc:spChg chg="del">
          <ac:chgData name="Omar masri" userId="5155476fb967fb2a" providerId="LiveId" clId="{CED6197B-3A38-4FC2-980A-7CD6F7DDFCC4}" dt="2022-08-29T20:55:11.059" v="4967" actId="478"/>
          <ac:spMkLst>
            <pc:docMk/>
            <pc:sldMk cId="1701244907" sldId="718"/>
            <ac:spMk id="4" creationId="{43EF0A7D-1261-E24D-9CC4-744AD2A7442C}"/>
          </ac:spMkLst>
        </pc:spChg>
        <pc:spChg chg="add del mod">
          <ac:chgData name="Omar masri" userId="5155476fb967fb2a" providerId="LiveId" clId="{CED6197B-3A38-4FC2-980A-7CD6F7DDFCC4}" dt="2022-08-29T20:45:52.334" v="4763" actId="478"/>
          <ac:spMkLst>
            <pc:docMk/>
            <pc:sldMk cId="1701244907" sldId="718"/>
            <ac:spMk id="5" creationId="{1FC47084-827B-13CB-E06D-CF46D2CFC3AE}"/>
          </ac:spMkLst>
        </pc:spChg>
        <pc:spChg chg="add mod">
          <ac:chgData name="Omar masri" userId="5155476fb967fb2a" providerId="LiveId" clId="{CED6197B-3A38-4FC2-980A-7CD6F7DDFCC4}" dt="2022-08-29T20:55:11.977" v="4968"/>
          <ac:spMkLst>
            <pc:docMk/>
            <pc:sldMk cId="1701244907" sldId="718"/>
            <ac:spMk id="9" creationId="{B478BAFA-1758-1D9D-7CB4-3E041A970741}"/>
          </ac:spMkLst>
        </pc:spChg>
        <pc:spChg chg="mod">
          <ac:chgData name="Omar masri" userId="5155476fb967fb2a" providerId="LiveId" clId="{CED6197B-3A38-4FC2-980A-7CD6F7DDFCC4}" dt="2022-08-29T20:55:15.097" v="4969" actId="20577"/>
          <ac:spMkLst>
            <pc:docMk/>
            <pc:sldMk cId="1701244907" sldId="718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28:50.850" v="6369" actId="20577"/>
          <ac:spMkLst>
            <pc:docMk/>
            <pc:sldMk cId="1701244907" sldId="718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0:47:41.176" v="4791" actId="20577"/>
          <ac:spMkLst>
            <pc:docMk/>
            <pc:sldMk cId="1701244907" sldId="718"/>
            <ac:spMk id="13" creationId="{1482EBD0-A00D-14C8-EB39-F9DBB6E59DE5}"/>
          </ac:spMkLst>
        </pc:spChg>
        <pc:picChg chg="add mod">
          <ac:chgData name="Omar masri" userId="5155476fb967fb2a" providerId="LiveId" clId="{CED6197B-3A38-4FC2-980A-7CD6F7DDFCC4}" dt="2022-09-09T05:12:59.764" v="8571"/>
          <ac:picMkLst>
            <pc:docMk/>
            <pc:sldMk cId="1701244907" sldId="718"/>
            <ac:picMk id="4" creationId="{6783DD03-C869-3CBF-07B9-112467958538}"/>
          </ac:picMkLst>
        </pc:picChg>
        <pc:picChg chg="del">
          <ac:chgData name="Omar masri" userId="5155476fb967fb2a" providerId="LiveId" clId="{CED6197B-3A38-4FC2-980A-7CD6F7DDFCC4}" dt="2022-08-29T20:32:07.599" v="4394" actId="478"/>
          <ac:picMkLst>
            <pc:docMk/>
            <pc:sldMk cId="1701244907" sldId="718"/>
            <ac:picMk id="6" creationId="{15A938B6-0EE9-CB74-E8D2-7CF562AC1C13}"/>
          </ac:picMkLst>
        </pc:picChg>
        <pc:picChg chg="add mod">
          <ac:chgData name="Omar masri" userId="5155476fb967fb2a" providerId="LiveId" clId="{CED6197B-3A38-4FC2-980A-7CD6F7DDFCC4}" dt="2022-08-29T20:33:08.912" v="4396" actId="1076"/>
          <ac:picMkLst>
            <pc:docMk/>
            <pc:sldMk cId="1701244907" sldId="718"/>
            <ac:picMk id="8" creationId="{D6916D63-EB21-1D8B-CA77-FDD5D13FE9AD}"/>
          </ac:picMkLst>
        </pc:picChg>
      </pc:sldChg>
      <pc:sldChg chg="addSp delSp modSp add mod">
        <pc:chgData name="Omar masri" userId="5155476fb967fb2a" providerId="LiveId" clId="{CED6197B-3A38-4FC2-980A-7CD6F7DDFCC4}" dt="2022-09-09T05:13:02.845" v="8572"/>
        <pc:sldMkLst>
          <pc:docMk/>
          <pc:sldMk cId="2594890934" sldId="719"/>
        </pc:sldMkLst>
        <pc:spChg chg="del">
          <ac:chgData name="Omar masri" userId="5155476fb967fb2a" providerId="LiveId" clId="{CED6197B-3A38-4FC2-980A-7CD6F7DDFCC4}" dt="2022-08-29T20:55:20.049" v="4970" actId="478"/>
          <ac:spMkLst>
            <pc:docMk/>
            <pc:sldMk cId="2594890934" sldId="719"/>
            <ac:spMk id="4" creationId="{43EF0A7D-1261-E24D-9CC4-744AD2A7442C}"/>
          </ac:spMkLst>
        </pc:spChg>
        <pc:spChg chg="del mod">
          <ac:chgData name="Omar masri" userId="5155476fb967fb2a" providerId="LiveId" clId="{CED6197B-3A38-4FC2-980A-7CD6F7DDFCC4}" dt="2022-08-29T20:46:03.583" v="4768" actId="478"/>
          <ac:spMkLst>
            <pc:docMk/>
            <pc:sldMk cId="2594890934" sldId="719"/>
            <ac:spMk id="5" creationId="{1FC47084-827B-13CB-E06D-CF46D2CFC3AE}"/>
          </ac:spMkLst>
        </pc:spChg>
        <pc:spChg chg="add mod">
          <ac:chgData name="Omar masri" userId="5155476fb967fb2a" providerId="LiveId" clId="{CED6197B-3A38-4FC2-980A-7CD6F7DDFCC4}" dt="2022-08-29T20:39:00.459" v="4508" actId="164"/>
          <ac:spMkLst>
            <pc:docMk/>
            <pc:sldMk cId="2594890934" sldId="719"/>
            <ac:spMk id="9" creationId="{B776E479-577C-8C36-27B1-F75F070E2180}"/>
          </ac:spMkLst>
        </pc:spChg>
        <pc:spChg chg="mod">
          <ac:chgData name="Omar masri" userId="5155476fb967fb2a" providerId="LiveId" clId="{CED6197B-3A38-4FC2-980A-7CD6F7DDFCC4}" dt="2022-08-29T20:55:25.286" v="4972" actId="20577"/>
          <ac:spMkLst>
            <pc:docMk/>
            <pc:sldMk cId="2594890934" sldId="719"/>
            <ac:spMk id="10" creationId="{A1D667C1-BE05-E742-9C08-1CE89986DC79}"/>
          </ac:spMkLst>
        </pc:spChg>
        <pc:spChg chg="add mod">
          <ac:chgData name="Omar masri" userId="5155476fb967fb2a" providerId="LiveId" clId="{CED6197B-3A38-4FC2-980A-7CD6F7DDFCC4}" dt="2022-08-29T20:39:00.459" v="4508" actId="164"/>
          <ac:spMkLst>
            <pc:docMk/>
            <pc:sldMk cId="2594890934" sldId="719"/>
            <ac:spMk id="11" creationId="{B1D2D43B-377A-D5F7-9981-0EE38644BFD4}"/>
          </ac:spMkLst>
        </pc:spChg>
        <pc:spChg chg="mod">
          <ac:chgData name="Omar masri" userId="5155476fb967fb2a" providerId="LiveId" clId="{CED6197B-3A38-4FC2-980A-7CD6F7DDFCC4}" dt="2022-08-29T21:28:34.989" v="6363" actId="20577"/>
          <ac:spMkLst>
            <pc:docMk/>
            <pc:sldMk cId="2594890934" sldId="719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0:48:11.739" v="4807" actId="20577"/>
          <ac:spMkLst>
            <pc:docMk/>
            <pc:sldMk cId="2594890934" sldId="719"/>
            <ac:spMk id="13" creationId="{1482EBD0-A00D-14C8-EB39-F9DBB6E59DE5}"/>
          </ac:spMkLst>
        </pc:spChg>
        <pc:spChg chg="add mod">
          <ac:chgData name="Omar masri" userId="5155476fb967fb2a" providerId="LiveId" clId="{CED6197B-3A38-4FC2-980A-7CD6F7DDFCC4}" dt="2022-08-29T20:55:20.900" v="4971"/>
          <ac:spMkLst>
            <pc:docMk/>
            <pc:sldMk cId="2594890934" sldId="719"/>
            <ac:spMk id="15" creationId="{0F8B9A22-A4E3-E2A5-F19F-B5F9DDCF65E1}"/>
          </ac:spMkLst>
        </pc:spChg>
        <pc:grpChg chg="add mod">
          <ac:chgData name="Omar masri" userId="5155476fb967fb2a" providerId="LiveId" clId="{CED6197B-3A38-4FC2-980A-7CD6F7DDFCC4}" dt="2022-08-29T20:50:31.732" v="4827" actId="1076"/>
          <ac:grpSpMkLst>
            <pc:docMk/>
            <pc:sldMk cId="2594890934" sldId="719"/>
            <ac:grpSpMk id="14" creationId="{6A113B0C-DCFB-16C2-9884-F6B8801D8F89}"/>
          </ac:grpSpMkLst>
        </pc:grpChg>
        <pc:picChg chg="add mod">
          <ac:chgData name="Omar masri" userId="5155476fb967fb2a" providerId="LiveId" clId="{CED6197B-3A38-4FC2-980A-7CD6F7DDFCC4}" dt="2022-09-09T05:13:02.845" v="8572"/>
          <ac:picMkLst>
            <pc:docMk/>
            <pc:sldMk cId="2594890934" sldId="719"/>
            <ac:picMk id="4" creationId="{3453F28C-3D87-A7B6-A1E6-655477ADCAFB}"/>
          </ac:picMkLst>
        </pc:picChg>
        <pc:picChg chg="add mod">
          <ac:chgData name="Omar masri" userId="5155476fb967fb2a" providerId="LiveId" clId="{CED6197B-3A38-4FC2-980A-7CD6F7DDFCC4}" dt="2022-08-29T20:39:00.459" v="4508" actId="164"/>
          <ac:picMkLst>
            <pc:docMk/>
            <pc:sldMk cId="2594890934" sldId="719"/>
            <ac:picMk id="7" creationId="{DA68E39F-CE2B-9C60-E5FD-8BD549845989}"/>
          </ac:picMkLst>
        </pc:picChg>
        <pc:picChg chg="del">
          <ac:chgData name="Omar masri" userId="5155476fb967fb2a" providerId="LiveId" clId="{CED6197B-3A38-4FC2-980A-7CD6F7DDFCC4}" dt="2022-08-29T20:37:00.927" v="4487" actId="478"/>
          <ac:picMkLst>
            <pc:docMk/>
            <pc:sldMk cId="2594890934" sldId="719"/>
            <ac:picMk id="8" creationId="{D6916D63-EB21-1D8B-CA77-FDD5D13FE9AD}"/>
          </ac:picMkLst>
        </pc:picChg>
      </pc:sldChg>
      <pc:sldChg chg="addSp delSp modSp add mod">
        <pc:chgData name="Omar masri" userId="5155476fb967fb2a" providerId="LiveId" clId="{CED6197B-3A38-4FC2-980A-7CD6F7DDFCC4}" dt="2022-09-09T05:13:05.883" v="8573"/>
        <pc:sldMkLst>
          <pc:docMk/>
          <pc:sldMk cId="397989993" sldId="720"/>
        </pc:sldMkLst>
        <pc:spChg chg="del">
          <ac:chgData name="Omar masri" userId="5155476fb967fb2a" providerId="LiveId" clId="{CED6197B-3A38-4FC2-980A-7CD6F7DDFCC4}" dt="2022-08-29T20:55:29.903" v="4973" actId="478"/>
          <ac:spMkLst>
            <pc:docMk/>
            <pc:sldMk cId="397989993" sldId="720"/>
            <ac:spMk id="4" creationId="{43EF0A7D-1261-E24D-9CC4-744AD2A7442C}"/>
          </ac:spMkLst>
        </pc:spChg>
        <pc:spChg chg="add mod">
          <ac:chgData name="Omar masri" userId="5155476fb967fb2a" providerId="LiveId" clId="{CED6197B-3A38-4FC2-980A-7CD6F7DDFCC4}" dt="2022-08-29T21:29:21.525" v="6371" actId="1076"/>
          <ac:spMkLst>
            <pc:docMk/>
            <pc:sldMk cId="397989993" sldId="720"/>
            <ac:spMk id="4" creationId="{B22B0851-938D-5158-3489-5B770FFCF413}"/>
          </ac:spMkLst>
        </pc:spChg>
        <pc:spChg chg="del mod">
          <ac:chgData name="Omar masri" userId="5155476fb967fb2a" providerId="LiveId" clId="{CED6197B-3A38-4FC2-980A-7CD6F7DDFCC4}" dt="2022-08-29T20:46:12.739" v="4773" actId="478"/>
          <ac:spMkLst>
            <pc:docMk/>
            <pc:sldMk cId="397989993" sldId="720"/>
            <ac:spMk id="5" creationId="{1FC47084-827B-13CB-E06D-CF46D2CFC3AE}"/>
          </ac:spMkLst>
        </pc:spChg>
        <pc:spChg chg="add mod">
          <ac:chgData name="Omar masri" userId="5155476fb967fb2a" providerId="LiveId" clId="{CED6197B-3A38-4FC2-980A-7CD6F7DDFCC4}" dt="2022-08-29T21:31:02.587" v="6393"/>
          <ac:spMkLst>
            <pc:docMk/>
            <pc:sldMk cId="397989993" sldId="720"/>
            <ac:spMk id="6" creationId="{497A88FF-6103-734C-710F-A9FBD357CC2C}"/>
          </ac:spMkLst>
        </pc:spChg>
        <pc:spChg chg="add mod">
          <ac:chgData name="Omar masri" userId="5155476fb967fb2a" providerId="LiveId" clId="{CED6197B-3A38-4FC2-980A-7CD6F7DDFCC4}" dt="2022-08-29T21:31:30.161" v="6400" actId="14100"/>
          <ac:spMkLst>
            <pc:docMk/>
            <pc:sldMk cId="397989993" sldId="720"/>
            <ac:spMk id="7" creationId="{D9E8C98C-7EE5-D3A7-4D4B-EE4C88B4ACDC}"/>
          </ac:spMkLst>
        </pc:spChg>
        <pc:spChg chg="mod">
          <ac:chgData name="Omar masri" userId="5155476fb967fb2a" providerId="LiveId" clId="{CED6197B-3A38-4FC2-980A-7CD6F7DDFCC4}" dt="2022-08-29T20:55:33.833" v="4975" actId="20577"/>
          <ac:spMkLst>
            <pc:docMk/>
            <pc:sldMk cId="397989993" sldId="720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28:31.574" v="6362" actId="20577"/>
          <ac:spMkLst>
            <pc:docMk/>
            <pc:sldMk cId="397989993" sldId="720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1:27:55.824" v="6341" actId="20577"/>
          <ac:spMkLst>
            <pc:docMk/>
            <pc:sldMk cId="397989993" sldId="720"/>
            <ac:spMk id="13" creationId="{1482EBD0-A00D-14C8-EB39-F9DBB6E59DE5}"/>
          </ac:spMkLst>
        </pc:spChg>
        <pc:spChg chg="add del mod">
          <ac:chgData name="Omar masri" userId="5155476fb967fb2a" providerId="LiveId" clId="{CED6197B-3A38-4FC2-980A-7CD6F7DDFCC4}" dt="2022-08-29T20:42:30.619" v="4628" actId="478"/>
          <ac:spMkLst>
            <pc:docMk/>
            <pc:sldMk cId="397989993" sldId="720"/>
            <ac:spMk id="16" creationId="{FB390B18-5DDA-0E43-86FC-66F8CB7AD34D}"/>
          </ac:spMkLst>
        </pc:spChg>
        <pc:spChg chg="add mod">
          <ac:chgData name="Omar masri" userId="5155476fb967fb2a" providerId="LiveId" clId="{CED6197B-3A38-4FC2-980A-7CD6F7DDFCC4}" dt="2022-08-29T20:55:30.750" v="4974"/>
          <ac:spMkLst>
            <pc:docMk/>
            <pc:sldMk cId="397989993" sldId="720"/>
            <ac:spMk id="17" creationId="{69B4D920-53A0-3388-D9FB-88718AD732DE}"/>
          </ac:spMkLst>
        </pc:spChg>
        <pc:grpChg chg="del">
          <ac:chgData name="Omar masri" userId="5155476fb967fb2a" providerId="LiveId" clId="{CED6197B-3A38-4FC2-980A-7CD6F7DDFCC4}" dt="2022-08-29T20:40:13.370" v="4564" actId="478"/>
          <ac:grpSpMkLst>
            <pc:docMk/>
            <pc:sldMk cId="397989993" sldId="720"/>
            <ac:grpSpMk id="14" creationId="{6A113B0C-DCFB-16C2-9884-F6B8801D8F89}"/>
          </ac:grpSpMkLst>
        </pc:grpChg>
        <pc:picChg chg="add mod">
          <ac:chgData name="Omar masri" userId="5155476fb967fb2a" providerId="LiveId" clId="{CED6197B-3A38-4FC2-980A-7CD6F7DDFCC4}" dt="2022-08-29T21:31:02.587" v="6393"/>
          <ac:picMkLst>
            <pc:docMk/>
            <pc:sldMk cId="397989993" sldId="720"/>
            <ac:picMk id="5" creationId="{40DD09F1-07C6-A017-29B3-577D5D20D846}"/>
          </ac:picMkLst>
        </pc:picChg>
        <pc:picChg chg="add del mod">
          <ac:chgData name="Omar masri" userId="5155476fb967fb2a" providerId="LiveId" clId="{CED6197B-3A38-4FC2-980A-7CD6F7DDFCC4}" dt="2022-08-29T21:31:01.341" v="6392" actId="478"/>
          <ac:picMkLst>
            <pc:docMk/>
            <pc:sldMk cId="397989993" sldId="720"/>
            <ac:picMk id="8" creationId="{410A1220-2445-EFFE-D2A7-DC82C7DD778D}"/>
          </ac:picMkLst>
        </pc:picChg>
        <pc:picChg chg="add mod">
          <ac:chgData name="Omar masri" userId="5155476fb967fb2a" providerId="LiveId" clId="{CED6197B-3A38-4FC2-980A-7CD6F7DDFCC4}" dt="2022-09-09T05:13:05.883" v="8573"/>
          <ac:picMkLst>
            <pc:docMk/>
            <pc:sldMk cId="397989993" sldId="720"/>
            <ac:picMk id="8" creationId="{4CA74443-4010-07A8-5DFE-7E479E0D517C}"/>
          </ac:picMkLst>
        </pc:picChg>
      </pc:sldChg>
      <pc:sldChg chg="addSp delSp modSp add mod">
        <pc:chgData name="Omar masri" userId="5155476fb967fb2a" providerId="LiveId" clId="{CED6197B-3A38-4FC2-980A-7CD6F7DDFCC4}" dt="2022-09-09T05:13:12.460" v="8575"/>
        <pc:sldMkLst>
          <pc:docMk/>
          <pc:sldMk cId="2627781164" sldId="721"/>
        </pc:sldMkLst>
        <pc:spChg chg="mod">
          <ac:chgData name="Omar masri" userId="5155476fb967fb2a" providerId="LiveId" clId="{CED6197B-3A38-4FC2-980A-7CD6F7DDFCC4}" dt="2022-08-29T20:59:13.170" v="4979" actId="207"/>
          <ac:spMkLst>
            <pc:docMk/>
            <pc:sldMk cId="2627781164" sldId="721"/>
            <ac:spMk id="2" creationId="{D62C31AD-4F94-1C48-9D60-BC2D88591F4E}"/>
          </ac:spMkLst>
        </pc:spChg>
        <pc:spChg chg="add mod">
          <ac:chgData name="Omar masri" userId="5155476fb967fb2a" providerId="LiveId" clId="{CED6197B-3A38-4FC2-980A-7CD6F7DDFCC4}" dt="2022-08-29T21:01:02.405" v="5155" actId="1076"/>
          <ac:spMkLst>
            <pc:docMk/>
            <pc:sldMk cId="2627781164" sldId="721"/>
            <ac:spMk id="5" creationId="{078E7438-B305-4CE2-E7BA-21A7D3B9D7E2}"/>
          </ac:spMkLst>
        </pc:spChg>
        <pc:spChg chg="mod">
          <ac:chgData name="Omar masri" userId="5155476fb967fb2a" providerId="LiveId" clId="{CED6197B-3A38-4FC2-980A-7CD6F7DDFCC4}" dt="2022-08-29T21:03:48.553" v="5222" actId="20577"/>
          <ac:spMkLst>
            <pc:docMk/>
            <pc:sldMk cId="2627781164" sldId="721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03:51.217" v="5223" actId="20577"/>
          <ac:spMkLst>
            <pc:docMk/>
            <pc:sldMk cId="2627781164" sldId="721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1:00:35.364" v="5146" actId="20577"/>
          <ac:spMkLst>
            <pc:docMk/>
            <pc:sldMk cId="2627781164" sldId="721"/>
            <ac:spMk id="13" creationId="{1482EBD0-A00D-14C8-EB39-F9DBB6E59DE5}"/>
          </ac:spMkLst>
        </pc:spChg>
        <pc:spChg chg="mod">
          <ac:chgData name="Omar masri" userId="5155476fb967fb2a" providerId="LiveId" clId="{CED6197B-3A38-4FC2-980A-7CD6F7DDFCC4}" dt="2022-08-29T20:59:21.194" v="4989" actId="20577"/>
          <ac:spMkLst>
            <pc:docMk/>
            <pc:sldMk cId="2627781164" sldId="721"/>
            <ac:spMk id="17" creationId="{69B4D920-53A0-3388-D9FB-88718AD732DE}"/>
          </ac:spMkLst>
        </pc:spChg>
        <pc:picChg chg="add mod">
          <ac:chgData name="Omar masri" userId="5155476fb967fb2a" providerId="LiveId" clId="{CED6197B-3A38-4FC2-980A-7CD6F7DDFCC4}" dt="2022-09-09T05:13:12.460" v="8575"/>
          <ac:picMkLst>
            <pc:docMk/>
            <pc:sldMk cId="2627781164" sldId="721"/>
            <ac:picMk id="4" creationId="{C3E2D45B-EBEE-E5C4-E48D-E6A1B5543B84}"/>
          </ac:picMkLst>
        </pc:picChg>
        <pc:picChg chg="add mod">
          <ac:chgData name="Omar masri" userId="5155476fb967fb2a" providerId="LiveId" clId="{CED6197B-3A38-4FC2-980A-7CD6F7DDFCC4}" dt="2022-08-29T21:01:17.709" v="5158" actId="1076"/>
          <ac:picMkLst>
            <pc:docMk/>
            <pc:sldMk cId="2627781164" sldId="721"/>
            <ac:picMk id="6" creationId="{FA0F6D2B-C1AA-A66D-BE2C-9FD69648A310}"/>
          </ac:picMkLst>
        </pc:picChg>
        <pc:picChg chg="del">
          <ac:chgData name="Omar masri" userId="5155476fb967fb2a" providerId="LiveId" clId="{CED6197B-3A38-4FC2-980A-7CD6F7DDFCC4}" dt="2022-08-29T21:00:38.046" v="5147" actId="478"/>
          <ac:picMkLst>
            <pc:docMk/>
            <pc:sldMk cId="2627781164" sldId="721"/>
            <ac:picMk id="8" creationId="{410A1220-2445-EFFE-D2A7-DC82C7DD778D}"/>
          </ac:picMkLst>
        </pc:picChg>
      </pc:sldChg>
      <pc:sldChg chg="addSp delSp modSp add mod">
        <pc:chgData name="Omar masri" userId="5155476fb967fb2a" providerId="LiveId" clId="{CED6197B-3A38-4FC2-980A-7CD6F7DDFCC4}" dt="2022-09-09T05:13:14.968" v="8576"/>
        <pc:sldMkLst>
          <pc:docMk/>
          <pc:sldMk cId="1664088074" sldId="722"/>
        </pc:sldMkLst>
        <pc:spChg chg="del">
          <ac:chgData name="Omar masri" userId="5155476fb967fb2a" providerId="LiveId" clId="{CED6197B-3A38-4FC2-980A-7CD6F7DDFCC4}" dt="2022-08-29T21:02:11.596" v="5195" actId="478"/>
          <ac:spMkLst>
            <pc:docMk/>
            <pc:sldMk cId="1664088074" sldId="722"/>
            <ac:spMk id="5" creationId="{078E7438-B305-4CE2-E7BA-21A7D3B9D7E2}"/>
          </ac:spMkLst>
        </pc:spChg>
        <pc:spChg chg="mod">
          <ac:chgData name="Omar masri" userId="5155476fb967fb2a" providerId="LiveId" clId="{CED6197B-3A38-4FC2-980A-7CD6F7DDFCC4}" dt="2022-08-29T21:03:44.926" v="5220" actId="20577"/>
          <ac:spMkLst>
            <pc:docMk/>
            <pc:sldMk cId="1664088074" sldId="722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09:55.033" v="5381" actId="113"/>
          <ac:spMkLst>
            <pc:docMk/>
            <pc:sldMk cId="1664088074" sldId="722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1:03:29.836" v="5207" actId="20577"/>
          <ac:spMkLst>
            <pc:docMk/>
            <pc:sldMk cId="1664088074" sldId="722"/>
            <ac:spMk id="13" creationId="{1482EBD0-A00D-14C8-EB39-F9DBB6E59DE5}"/>
          </ac:spMkLst>
        </pc:spChg>
        <pc:picChg chg="add mod">
          <ac:chgData name="Omar masri" userId="5155476fb967fb2a" providerId="LiveId" clId="{CED6197B-3A38-4FC2-980A-7CD6F7DDFCC4}" dt="2022-09-09T05:13:14.968" v="8576"/>
          <ac:picMkLst>
            <pc:docMk/>
            <pc:sldMk cId="1664088074" sldId="722"/>
            <ac:picMk id="4" creationId="{382A8FBD-A28F-6A25-1F19-F58D0A52C093}"/>
          </ac:picMkLst>
        </pc:picChg>
        <pc:picChg chg="del">
          <ac:chgData name="Omar masri" userId="5155476fb967fb2a" providerId="LiveId" clId="{CED6197B-3A38-4FC2-980A-7CD6F7DDFCC4}" dt="2022-08-29T21:02:00.468" v="5170" actId="478"/>
          <ac:picMkLst>
            <pc:docMk/>
            <pc:sldMk cId="1664088074" sldId="722"/>
            <ac:picMk id="6" creationId="{FA0F6D2B-C1AA-A66D-BE2C-9FD69648A310}"/>
          </ac:picMkLst>
        </pc:picChg>
        <pc:picChg chg="add mod">
          <ac:chgData name="Omar masri" userId="5155476fb967fb2a" providerId="LiveId" clId="{CED6197B-3A38-4FC2-980A-7CD6F7DDFCC4}" dt="2022-08-29T21:03:25.506" v="5197" actId="1076"/>
          <ac:picMkLst>
            <pc:docMk/>
            <pc:sldMk cId="1664088074" sldId="722"/>
            <ac:picMk id="7" creationId="{F780425E-B86F-F4FD-E081-2BD8E0E4BC89}"/>
          </ac:picMkLst>
        </pc:picChg>
      </pc:sldChg>
      <pc:sldChg chg="addSp delSp modSp add mod">
        <pc:chgData name="Omar masri" userId="5155476fb967fb2a" providerId="LiveId" clId="{CED6197B-3A38-4FC2-980A-7CD6F7DDFCC4}" dt="2022-09-09T05:13:17.578" v="8577"/>
        <pc:sldMkLst>
          <pc:docMk/>
          <pc:sldMk cId="1994363719" sldId="723"/>
        </pc:sldMkLst>
        <pc:spChg chg="mod">
          <ac:chgData name="Omar masri" userId="5155476fb967fb2a" providerId="LiveId" clId="{CED6197B-3A38-4FC2-980A-7CD6F7DDFCC4}" dt="2022-08-29T21:15:21.446" v="5739" actId="207"/>
          <ac:spMkLst>
            <pc:docMk/>
            <pc:sldMk cId="1994363719" sldId="723"/>
            <ac:spMk id="2" creationId="{D62C31AD-4F94-1C48-9D60-BC2D88591F4E}"/>
          </ac:spMkLst>
        </pc:spChg>
        <pc:spChg chg="add del mod">
          <ac:chgData name="Omar masri" userId="5155476fb967fb2a" providerId="LiveId" clId="{CED6197B-3A38-4FC2-980A-7CD6F7DDFCC4}" dt="2022-08-29T21:15:12.317" v="5738" actId="478"/>
          <ac:spMkLst>
            <pc:docMk/>
            <pc:sldMk cId="1994363719" sldId="723"/>
            <ac:spMk id="4" creationId="{A671CDB5-EE30-6D09-A34A-515F8B4CF6A9}"/>
          </ac:spMkLst>
        </pc:spChg>
        <pc:spChg chg="add mod">
          <ac:chgData name="Omar masri" userId="5155476fb967fb2a" providerId="LiveId" clId="{CED6197B-3A38-4FC2-980A-7CD6F7DDFCC4}" dt="2022-08-29T21:15:50.837" v="5744"/>
          <ac:spMkLst>
            <pc:docMk/>
            <pc:sldMk cId="1994363719" sldId="723"/>
            <ac:spMk id="5" creationId="{4F937370-541E-202C-1BED-3C1DDA0C5681}"/>
          </ac:spMkLst>
        </pc:spChg>
        <pc:spChg chg="add mod">
          <ac:chgData name="Omar masri" userId="5155476fb967fb2a" providerId="LiveId" clId="{CED6197B-3A38-4FC2-980A-7CD6F7DDFCC4}" dt="2022-08-29T21:15:50.837" v="5744"/>
          <ac:spMkLst>
            <pc:docMk/>
            <pc:sldMk cId="1994363719" sldId="723"/>
            <ac:spMk id="6" creationId="{C97DE035-677C-446E-C680-3AABE2E18A44}"/>
          </ac:spMkLst>
        </pc:spChg>
        <pc:spChg chg="mod">
          <ac:chgData name="Omar masri" userId="5155476fb967fb2a" providerId="LiveId" clId="{CED6197B-3A38-4FC2-980A-7CD6F7DDFCC4}" dt="2022-08-29T21:15:08.661" v="5737" actId="20577"/>
          <ac:spMkLst>
            <pc:docMk/>
            <pc:sldMk cId="1994363719" sldId="723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26:31.145" v="6305" actId="20577"/>
          <ac:spMkLst>
            <pc:docMk/>
            <pc:sldMk cId="1994363719" sldId="723"/>
            <ac:spMk id="12" creationId="{7EEF58EA-7A15-F24E-A6AE-3478E023F054}"/>
          </ac:spMkLst>
        </pc:spChg>
        <pc:spChg chg="del">
          <ac:chgData name="Omar masri" userId="5155476fb967fb2a" providerId="LiveId" clId="{CED6197B-3A38-4FC2-980A-7CD6F7DDFCC4}" dt="2022-08-29T21:11:36.794" v="5424" actId="478"/>
          <ac:spMkLst>
            <pc:docMk/>
            <pc:sldMk cId="1994363719" sldId="723"/>
            <ac:spMk id="13" creationId="{1482EBD0-A00D-14C8-EB39-F9DBB6E59DE5}"/>
          </ac:spMkLst>
        </pc:spChg>
        <pc:spChg chg="mod">
          <ac:chgData name="Omar masri" userId="5155476fb967fb2a" providerId="LiveId" clId="{CED6197B-3A38-4FC2-980A-7CD6F7DDFCC4}" dt="2022-08-29T21:11:00.511" v="5386" actId="20577"/>
          <ac:spMkLst>
            <pc:docMk/>
            <pc:sldMk cId="1994363719" sldId="723"/>
            <ac:spMk id="17" creationId="{69B4D920-53A0-3388-D9FB-88718AD732DE}"/>
          </ac:spMkLst>
        </pc:spChg>
        <pc:picChg chg="add mod">
          <ac:chgData name="Omar masri" userId="5155476fb967fb2a" providerId="LiveId" clId="{CED6197B-3A38-4FC2-980A-7CD6F7DDFCC4}" dt="2022-09-09T05:13:17.578" v="8577"/>
          <ac:picMkLst>
            <pc:docMk/>
            <pc:sldMk cId="1994363719" sldId="723"/>
            <ac:picMk id="4" creationId="{6D2BEEC1-D7B3-E401-3019-24B12A954118}"/>
          </ac:picMkLst>
        </pc:picChg>
        <pc:picChg chg="del">
          <ac:chgData name="Omar masri" userId="5155476fb967fb2a" providerId="LiveId" clId="{CED6197B-3A38-4FC2-980A-7CD6F7DDFCC4}" dt="2022-08-29T21:11:26.719" v="5423" actId="478"/>
          <ac:picMkLst>
            <pc:docMk/>
            <pc:sldMk cId="1994363719" sldId="723"/>
            <ac:picMk id="7" creationId="{F780425E-B86F-F4FD-E081-2BD8E0E4BC89}"/>
          </ac:picMkLst>
        </pc:picChg>
        <pc:picChg chg="add mod">
          <ac:chgData name="Omar masri" userId="5155476fb967fb2a" providerId="LiveId" clId="{CED6197B-3A38-4FC2-980A-7CD6F7DDFCC4}" dt="2022-08-29T21:15:50.837" v="5744"/>
          <ac:picMkLst>
            <pc:docMk/>
            <pc:sldMk cId="1994363719" sldId="723"/>
            <ac:picMk id="8" creationId="{ED3D461C-C949-7258-B299-94BC987447BB}"/>
          </ac:picMkLst>
        </pc:picChg>
      </pc:sldChg>
      <pc:sldChg chg="addSp delSp modSp add mod">
        <pc:chgData name="Omar masri" userId="5155476fb967fb2a" providerId="LiveId" clId="{CED6197B-3A38-4FC2-980A-7CD6F7DDFCC4}" dt="2022-09-09T05:13:25.610" v="8578"/>
        <pc:sldMkLst>
          <pc:docMk/>
          <pc:sldMk cId="179957677" sldId="724"/>
        </pc:sldMkLst>
        <pc:spChg chg="mod">
          <ac:chgData name="Omar masri" userId="5155476fb967fb2a" providerId="LiveId" clId="{CED6197B-3A38-4FC2-980A-7CD6F7DDFCC4}" dt="2022-08-29T21:17:02.874" v="5837" actId="20577"/>
          <ac:spMkLst>
            <pc:docMk/>
            <pc:sldMk cId="179957677" sldId="724"/>
            <ac:spMk id="5" creationId="{4F937370-541E-202C-1BED-3C1DDA0C5681}"/>
          </ac:spMkLst>
        </pc:spChg>
        <pc:spChg chg="mod">
          <ac:chgData name="Omar masri" userId="5155476fb967fb2a" providerId="LiveId" clId="{CED6197B-3A38-4FC2-980A-7CD6F7DDFCC4}" dt="2022-08-29T21:18:12.253" v="6029" actId="404"/>
          <ac:spMkLst>
            <pc:docMk/>
            <pc:sldMk cId="179957677" sldId="724"/>
            <ac:spMk id="6" creationId="{C97DE035-677C-446E-C680-3AABE2E18A44}"/>
          </ac:spMkLst>
        </pc:spChg>
        <pc:spChg chg="mod">
          <ac:chgData name="Omar masri" userId="5155476fb967fb2a" providerId="LiveId" clId="{CED6197B-3A38-4FC2-980A-7CD6F7DDFCC4}" dt="2022-08-29T21:16:10.633" v="5751" actId="20577"/>
          <ac:spMkLst>
            <pc:docMk/>
            <pc:sldMk cId="179957677" sldId="724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26:21.081" v="6300" actId="20577"/>
          <ac:spMkLst>
            <pc:docMk/>
            <pc:sldMk cId="179957677" sldId="724"/>
            <ac:spMk id="12" creationId="{7EEF58EA-7A15-F24E-A6AE-3478E023F054}"/>
          </ac:spMkLst>
        </pc:spChg>
        <pc:spChg chg="add del">
          <ac:chgData name="Omar masri" userId="5155476fb967fb2a" providerId="LiveId" clId="{CED6197B-3A38-4FC2-980A-7CD6F7DDFCC4}" dt="2022-08-29T21:21:27.919" v="6044" actId="478"/>
          <ac:spMkLst>
            <pc:docMk/>
            <pc:sldMk cId="179957677" sldId="724"/>
            <ac:spMk id="13" creationId="{02680998-FE56-A0B2-704D-E101528496D8}"/>
          </ac:spMkLst>
        </pc:spChg>
        <pc:spChg chg="add del mod">
          <ac:chgData name="Omar masri" userId="5155476fb967fb2a" providerId="LiveId" clId="{CED6197B-3A38-4FC2-980A-7CD6F7DDFCC4}" dt="2022-08-29T21:22:22.851" v="6066" actId="478"/>
          <ac:spMkLst>
            <pc:docMk/>
            <pc:sldMk cId="179957677" sldId="724"/>
            <ac:spMk id="14" creationId="{31C35A2E-3C56-5C62-6869-B7A9BAF59D04}"/>
          </ac:spMkLst>
        </pc:spChg>
        <pc:spChg chg="add mod">
          <ac:chgData name="Omar masri" userId="5155476fb967fb2a" providerId="LiveId" clId="{CED6197B-3A38-4FC2-980A-7CD6F7DDFCC4}" dt="2022-08-29T21:22:59.476" v="6070" actId="1076"/>
          <ac:spMkLst>
            <pc:docMk/>
            <pc:sldMk cId="179957677" sldId="724"/>
            <ac:spMk id="15" creationId="{7DD1BCD6-FC97-D73C-421A-B3A11C7F5451}"/>
          </ac:spMkLst>
        </pc:spChg>
        <pc:spChg chg="add mod">
          <ac:chgData name="Omar masri" userId="5155476fb967fb2a" providerId="LiveId" clId="{CED6197B-3A38-4FC2-980A-7CD6F7DDFCC4}" dt="2022-08-29T21:22:59.476" v="6070" actId="1076"/>
          <ac:spMkLst>
            <pc:docMk/>
            <pc:sldMk cId="179957677" sldId="724"/>
            <ac:spMk id="16" creationId="{949DCED8-3CCA-3497-8E63-E142EF64D36D}"/>
          </ac:spMkLst>
        </pc:spChg>
        <pc:picChg chg="add mod">
          <ac:chgData name="Omar masri" userId="5155476fb967fb2a" providerId="LiveId" clId="{CED6197B-3A38-4FC2-980A-7CD6F7DDFCC4}" dt="2022-09-09T05:13:25.610" v="8578"/>
          <ac:picMkLst>
            <pc:docMk/>
            <pc:sldMk cId="179957677" sldId="724"/>
            <ac:picMk id="4" creationId="{BE5D259C-9124-C4AE-543B-7009C5979117}"/>
          </ac:picMkLst>
        </pc:picChg>
        <pc:picChg chg="add mod">
          <ac:chgData name="Omar masri" userId="5155476fb967fb2a" providerId="LiveId" clId="{CED6197B-3A38-4FC2-980A-7CD6F7DDFCC4}" dt="2022-08-29T21:22:59.476" v="6070" actId="1076"/>
          <ac:picMkLst>
            <pc:docMk/>
            <pc:sldMk cId="179957677" sldId="724"/>
            <ac:picMk id="7" creationId="{3F28B83F-34A4-676D-3B99-7C381FF41D23}"/>
          </ac:picMkLst>
        </pc:picChg>
        <pc:picChg chg="del">
          <ac:chgData name="Omar masri" userId="5155476fb967fb2a" providerId="LiveId" clId="{CED6197B-3A38-4FC2-980A-7CD6F7DDFCC4}" dt="2022-08-29T21:16:26.339" v="5758" actId="478"/>
          <ac:picMkLst>
            <pc:docMk/>
            <pc:sldMk cId="179957677" sldId="724"/>
            <ac:picMk id="8" creationId="{ED3D461C-C949-7258-B299-94BC987447BB}"/>
          </ac:picMkLst>
        </pc:picChg>
        <pc:picChg chg="add mod">
          <ac:chgData name="Omar masri" userId="5155476fb967fb2a" providerId="LiveId" clId="{CED6197B-3A38-4FC2-980A-7CD6F7DDFCC4}" dt="2022-08-29T21:22:59.476" v="6070" actId="1076"/>
          <ac:picMkLst>
            <pc:docMk/>
            <pc:sldMk cId="179957677" sldId="724"/>
            <ac:picMk id="11" creationId="{FF261F1A-DBEC-E1B1-D8E0-F63DB79DEE6E}"/>
          </ac:picMkLst>
        </pc:picChg>
      </pc:sldChg>
      <pc:sldChg chg="addSp delSp modSp add mod">
        <pc:chgData name="Omar masri" userId="5155476fb967fb2a" providerId="LiveId" clId="{CED6197B-3A38-4FC2-980A-7CD6F7DDFCC4}" dt="2022-09-09T05:13:28.077" v="8579"/>
        <pc:sldMkLst>
          <pc:docMk/>
          <pc:sldMk cId="1394662312" sldId="725"/>
        </pc:sldMkLst>
        <pc:spChg chg="mod">
          <ac:chgData name="Omar masri" userId="5155476fb967fb2a" providerId="LiveId" clId="{CED6197B-3A38-4FC2-980A-7CD6F7DDFCC4}" dt="2022-08-29T21:27:03.144" v="6314" actId="20577"/>
          <ac:spMkLst>
            <pc:docMk/>
            <pc:sldMk cId="1394662312" sldId="725"/>
            <ac:spMk id="5" creationId="{4F937370-541E-202C-1BED-3C1DDA0C5681}"/>
          </ac:spMkLst>
        </pc:spChg>
        <pc:spChg chg="mod">
          <ac:chgData name="Omar masri" userId="5155476fb967fb2a" providerId="LiveId" clId="{CED6197B-3A38-4FC2-980A-7CD6F7DDFCC4}" dt="2022-08-29T21:25:45.301" v="6275" actId="20577"/>
          <ac:spMkLst>
            <pc:docMk/>
            <pc:sldMk cId="1394662312" sldId="725"/>
            <ac:spMk id="6" creationId="{C97DE035-677C-446E-C680-3AABE2E18A44}"/>
          </ac:spMkLst>
        </pc:spChg>
        <pc:spChg chg="add mod">
          <ac:chgData name="Omar masri" userId="5155476fb967fb2a" providerId="LiveId" clId="{CED6197B-3A38-4FC2-980A-7CD6F7DDFCC4}" dt="2022-08-29T21:30:36.566" v="6391" actId="1076"/>
          <ac:spMkLst>
            <pc:docMk/>
            <pc:sldMk cId="1394662312" sldId="725"/>
            <ac:spMk id="9" creationId="{3FB45EAA-E43B-7C68-4960-1D9C06EF58BC}"/>
          </ac:spMkLst>
        </pc:spChg>
        <pc:spChg chg="mod">
          <ac:chgData name="Omar masri" userId="5155476fb967fb2a" providerId="LiveId" clId="{CED6197B-3A38-4FC2-980A-7CD6F7DDFCC4}" dt="2022-08-29T21:23:34.801" v="6080" actId="20577"/>
          <ac:spMkLst>
            <pc:docMk/>
            <pc:sldMk cId="1394662312" sldId="725"/>
            <ac:spMk id="10" creationId="{A1D667C1-BE05-E742-9C08-1CE89986DC79}"/>
          </ac:spMkLst>
        </pc:spChg>
        <pc:spChg chg="mod">
          <ac:chgData name="Omar masri" userId="5155476fb967fb2a" providerId="LiveId" clId="{CED6197B-3A38-4FC2-980A-7CD6F7DDFCC4}" dt="2022-08-29T21:26:04.526" v="6295" actId="20577"/>
          <ac:spMkLst>
            <pc:docMk/>
            <pc:sldMk cId="1394662312" sldId="725"/>
            <ac:spMk id="12" creationId="{7EEF58EA-7A15-F24E-A6AE-3478E023F054}"/>
          </ac:spMkLst>
        </pc:spChg>
        <pc:spChg chg="del">
          <ac:chgData name="Omar masri" userId="5155476fb967fb2a" providerId="LiveId" clId="{CED6197B-3A38-4FC2-980A-7CD6F7DDFCC4}" dt="2022-08-29T21:23:50.138" v="6085" actId="478"/>
          <ac:spMkLst>
            <pc:docMk/>
            <pc:sldMk cId="1394662312" sldId="725"/>
            <ac:spMk id="15" creationId="{7DD1BCD6-FC97-D73C-421A-B3A11C7F5451}"/>
          </ac:spMkLst>
        </pc:spChg>
        <pc:spChg chg="del">
          <ac:chgData name="Omar masri" userId="5155476fb967fb2a" providerId="LiveId" clId="{CED6197B-3A38-4FC2-980A-7CD6F7DDFCC4}" dt="2022-08-29T21:23:50.138" v="6085" actId="478"/>
          <ac:spMkLst>
            <pc:docMk/>
            <pc:sldMk cId="1394662312" sldId="725"/>
            <ac:spMk id="16" creationId="{949DCED8-3CCA-3497-8E63-E142EF64D36D}"/>
          </ac:spMkLst>
        </pc:spChg>
        <pc:picChg chg="add mod">
          <ac:chgData name="Omar masri" userId="5155476fb967fb2a" providerId="LiveId" clId="{CED6197B-3A38-4FC2-980A-7CD6F7DDFCC4}" dt="2022-09-09T05:13:28.077" v="8579"/>
          <ac:picMkLst>
            <pc:docMk/>
            <pc:sldMk cId="1394662312" sldId="725"/>
            <ac:picMk id="4" creationId="{FAA17C2D-30E9-E6DE-7993-AABB6A2ACDD8}"/>
          </ac:picMkLst>
        </pc:picChg>
        <pc:picChg chg="del">
          <ac:chgData name="Omar masri" userId="5155476fb967fb2a" providerId="LiveId" clId="{CED6197B-3A38-4FC2-980A-7CD6F7DDFCC4}" dt="2022-08-29T21:23:50.138" v="6085" actId="478"/>
          <ac:picMkLst>
            <pc:docMk/>
            <pc:sldMk cId="1394662312" sldId="725"/>
            <ac:picMk id="7" creationId="{3F28B83F-34A4-676D-3B99-7C381FF41D23}"/>
          </ac:picMkLst>
        </pc:picChg>
        <pc:picChg chg="add mod">
          <ac:chgData name="Omar masri" userId="5155476fb967fb2a" providerId="LiveId" clId="{CED6197B-3A38-4FC2-980A-7CD6F7DDFCC4}" dt="2022-08-29T21:30:31.014" v="6389" actId="1076"/>
          <ac:picMkLst>
            <pc:docMk/>
            <pc:sldMk cId="1394662312" sldId="725"/>
            <ac:picMk id="8" creationId="{9618F223-381C-34DA-D706-F291E138BA03}"/>
          </ac:picMkLst>
        </pc:picChg>
        <pc:picChg chg="del">
          <ac:chgData name="Omar masri" userId="5155476fb967fb2a" providerId="LiveId" clId="{CED6197B-3A38-4FC2-980A-7CD6F7DDFCC4}" dt="2022-08-29T21:23:50.138" v="6085" actId="478"/>
          <ac:picMkLst>
            <pc:docMk/>
            <pc:sldMk cId="1394662312" sldId="725"/>
            <ac:picMk id="11" creationId="{FF261F1A-DBEC-E1B1-D8E0-F63DB79DEE6E}"/>
          </ac:picMkLst>
        </pc:picChg>
      </pc:sldChg>
      <pc:sldChg chg="addSp delSp modSp add mod">
        <pc:chgData name="Omar masri" userId="5155476fb967fb2a" providerId="LiveId" clId="{CED6197B-3A38-4FC2-980A-7CD6F7DDFCC4}" dt="2022-09-09T05:13:30.503" v="8580"/>
        <pc:sldMkLst>
          <pc:docMk/>
          <pc:sldMk cId="680106225" sldId="726"/>
        </pc:sldMkLst>
        <pc:spChg chg="mod">
          <ac:chgData name="Omar masri" userId="5155476fb967fb2a" providerId="LiveId" clId="{CED6197B-3A38-4FC2-980A-7CD6F7DDFCC4}" dt="2022-08-29T21:27:00.024" v="6313" actId="20577"/>
          <ac:spMkLst>
            <pc:docMk/>
            <pc:sldMk cId="680106225" sldId="726"/>
            <ac:spMk id="5" creationId="{4F937370-541E-202C-1BED-3C1DDA0C5681}"/>
          </ac:spMkLst>
        </pc:spChg>
        <pc:spChg chg="add mod">
          <ac:chgData name="Omar masri" userId="5155476fb967fb2a" providerId="LiveId" clId="{CED6197B-3A38-4FC2-980A-7CD6F7DDFCC4}" dt="2022-08-29T21:30:17.224" v="6383" actId="1035"/>
          <ac:spMkLst>
            <pc:docMk/>
            <pc:sldMk cId="680106225" sldId="726"/>
            <ac:spMk id="9" creationId="{8FA675C3-A9EE-BB23-F120-51831FB410D2}"/>
          </ac:spMkLst>
        </pc:spChg>
        <pc:spChg chg="mod">
          <ac:chgData name="Omar masri" userId="5155476fb967fb2a" providerId="LiveId" clId="{CED6197B-3A38-4FC2-980A-7CD6F7DDFCC4}" dt="2022-08-29T21:26:42.993" v="6308" actId="20577"/>
          <ac:spMkLst>
            <pc:docMk/>
            <pc:sldMk cId="680106225" sldId="726"/>
            <ac:spMk id="10" creationId="{A1D667C1-BE05-E742-9C08-1CE89986DC79}"/>
          </ac:spMkLst>
        </pc:spChg>
        <pc:spChg chg="add mod">
          <ac:chgData name="Omar masri" userId="5155476fb967fb2a" providerId="LiveId" clId="{CED6197B-3A38-4FC2-980A-7CD6F7DDFCC4}" dt="2022-08-29T21:31:48.356" v="6401"/>
          <ac:spMkLst>
            <pc:docMk/>
            <pc:sldMk cId="680106225" sldId="726"/>
            <ac:spMk id="11" creationId="{44E5E8CC-B409-B5F3-2A9C-EBF6DE718127}"/>
          </ac:spMkLst>
        </pc:spChg>
        <pc:spChg chg="mod">
          <ac:chgData name="Omar masri" userId="5155476fb967fb2a" providerId="LiveId" clId="{CED6197B-3A38-4FC2-980A-7CD6F7DDFCC4}" dt="2022-08-29T21:27:33.502" v="6315" actId="207"/>
          <ac:spMkLst>
            <pc:docMk/>
            <pc:sldMk cId="680106225" sldId="726"/>
            <ac:spMk id="12" creationId="{7EEF58EA-7A15-F24E-A6AE-3478E023F054}"/>
          </ac:spMkLst>
        </pc:spChg>
        <pc:picChg chg="add mod">
          <ac:chgData name="Omar masri" userId="5155476fb967fb2a" providerId="LiveId" clId="{CED6197B-3A38-4FC2-980A-7CD6F7DDFCC4}" dt="2022-09-09T05:13:30.503" v="8580"/>
          <ac:picMkLst>
            <pc:docMk/>
            <pc:sldMk cId="680106225" sldId="726"/>
            <ac:picMk id="4" creationId="{A06E0979-B270-2E34-3A98-83BDCFF99BC2}"/>
          </ac:picMkLst>
        </pc:picChg>
        <pc:picChg chg="add mod">
          <ac:chgData name="Omar masri" userId="5155476fb967fb2a" providerId="LiveId" clId="{CED6197B-3A38-4FC2-980A-7CD6F7DDFCC4}" dt="2022-08-29T21:30:01.536" v="6373" actId="1076"/>
          <ac:picMkLst>
            <pc:docMk/>
            <pc:sldMk cId="680106225" sldId="726"/>
            <ac:picMk id="7" creationId="{060B0A35-C7A8-461A-E975-83C818E1C6BA}"/>
          </ac:picMkLst>
        </pc:picChg>
        <pc:picChg chg="del">
          <ac:chgData name="Omar masri" userId="5155476fb967fb2a" providerId="LiveId" clId="{CED6197B-3A38-4FC2-980A-7CD6F7DDFCC4}" dt="2022-08-29T21:26:57.364" v="6312" actId="478"/>
          <ac:picMkLst>
            <pc:docMk/>
            <pc:sldMk cId="680106225" sldId="726"/>
            <ac:picMk id="8" creationId="{9618F223-381C-34DA-D706-F291E138BA03}"/>
          </ac:picMkLst>
        </pc:picChg>
      </pc:sldChg>
      <pc:sldChg chg="addSp delSp modSp add mod">
        <pc:chgData name="Omar masri" userId="5155476fb967fb2a" providerId="LiveId" clId="{CED6197B-3A38-4FC2-980A-7CD6F7DDFCC4}" dt="2022-09-09T05:13:32.856" v="8581"/>
        <pc:sldMkLst>
          <pc:docMk/>
          <pc:sldMk cId="2570912419" sldId="727"/>
        </pc:sldMkLst>
        <pc:spChg chg="add mod">
          <ac:chgData name="Omar masri" userId="5155476fb967fb2a" providerId="LiveId" clId="{CED6197B-3A38-4FC2-980A-7CD6F7DDFCC4}" dt="2022-08-29T21:39:15.818" v="6730" actId="1076"/>
          <ac:spMkLst>
            <pc:docMk/>
            <pc:sldMk cId="2570912419" sldId="727"/>
            <ac:spMk id="4" creationId="{0CC6B50F-E784-B193-20EC-5215262CDF57}"/>
          </ac:spMkLst>
        </pc:spChg>
        <pc:spChg chg="mod">
          <ac:chgData name="Omar masri" userId="5155476fb967fb2a" providerId="LiveId" clId="{CED6197B-3A38-4FC2-980A-7CD6F7DDFCC4}" dt="2022-08-29T21:32:42.520" v="6421" actId="20577"/>
          <ac:spMkLst>
            <pc:docMk/>
            <pc:sldMk cId="2570912419" sldId="727"/>
            <ac:spMk id="5" creationId="{4F937370-541E-202C-1BED-3C1DDA0C5681}"/>
          </ac:spMkLst>
        </pc:spChg>
        <pc:spChg chg="mod">
          <ac:chgData name="Omar masri" userId="5155476fb967fb2a" providerId="LiveId" clId="{CED6197B-3A38-4FC2-980A-7CD6F7DDFCC4}" dt="2022-08-29T21:40:24.349" v="6777" actId="20577"/>
          <ac:spMkLst>
            <pc:docMk/>
            <pc:sldMk cId="2570912419" sldId="727"/>
            <ac:spMk id="6" creationId="{C97DE035-677C-446E-C680-3AABE2E18A44}"/>
          </ac:spMkLst>
        </pc:spChg>
        <pc:spChg chg="del">
          <ac:chgData name="Omar masri" userId="5155476fb967fb2a" providerId="LiveId" clId="{CED6197B-3A38-4FC2-980A-7CD6F7DDFCC4}" dt="2022-08-29T21:32:33.084" v="6409" actId="478"/>
          <ac:spMkLst>
            <pc:docMk/>
            <pc:sldMk cId="2570912419" sldId="727"/>
            <ac:spMk id="9" creationId="{8FA675C3-A9EE-BB23-F120-51831FB410D2}"/>
          </ac:spMkLst>
        </pc:spChg>
        <pc:spChg chg="mod">
          <ac:chgData name="Omar masri" userId="5155476fb967fb2a" providerId="LiveId" clId="{CED6197B-3A38-4FC2-980A-7CD6F7DDFCC4}" dt="2022-08-29T21:40:57.082" v="6779" actId="20577"/>
          <ac:spMkLst>
            <pc:docMk/>
            <pc:sldMk cId="2570912419" sldId="727"/>
            <ac:spMk id="10" creationId="{A1D667C1-BE05-E742-9C08-1CE89986DC79}"/>
          </ac:spMkLst>
        </pc:spChg>
        <pc:spChg chg="del">
          <ac:chgData name="Omar masri" userId="5155476fb967fb2a" providerId="LiveId" clId="{CED6197B-3A38-4FC2-980A-7CD6F7DDFCC4}" dt="2022-08-29T21:32:33.084" v="6409" actId="478"/>
          <ac:spMkLst>
            <pc:docMk/>
            <pc:sldMk cId="2570912419" sldId="727"/>
            <ac:spMk id="11" creationId="{44E5E8CC-B409-B5F3-2A9C-EBF6DE718127}"/>
          </ac:spMkLst>
        </pc:spChg>
        <pc:spChg chg="mod">
          <ac:chgData name="Omar masri" userId="5155476fb967fb2a" providerId="LiveId" clId="{CED6197B-3A38-4FC2-980A-7CD6F7DDFCC4}" dt="2022-08-29T21:32:26.708" v="6407" actId="113"/>
          <ac:spMkLst>
            <pc:docMk/>
            <pc:sldMk cId="2570912419" sldId="727"/>
            <ac:spMk id="12" creationId="{7EEF58EA-7A15-F24E-A6AE-3478E023F054}"/>
          </ac:spMkLst>
        </pc:spChg>
        <pc:spChg chg="add del mod">
          <ac:chgData name="Omar masri" userId="5155476fb967fb2a" providerId="LiveId" clId="{CED6197B-3A38-4FC2-980A-7CD6F7DDFCC4}" dt="2022-08-29T21:35:31.028" v="6638" actId="478"/>
          <ac:spMkLst>
            <pc:docMk/>
            <pc:sldMk cId="2570912419" sldId="727"/>
            <ac:spMk id="13" creationId="{CE43D499-BBCD-EC83-2260-D86C626E5DC6}"/>
          </ac:spMkLst>
        </pc:spChg>
        <pc:spChg chg="add mod">
          <ac:chgData name="Omar masri" userId="5155476fb967fb2a" providerId="LiveId" clId="{CED6197B-3A38-4FC2-980A-7CD6F7DDFCC4}" dt="2022-08-29T21:39:48.044" v="6734" actId="1076"/>
          <ac:spMkLst>
            <pc:docMk/>
            <pc:sldMk cId="2570912419" sldId="727"/>
            <ac:spMk id="18" creationId="{47C7E823-D5F6-B947-AC18-6E1FFD8CA3F3}"/>
          </ac:spMkLst>
        </pc:spChg>
        <pc:picChg chg="del">
          <ac:chgData name="Omar masri" userId="5155476fb967fb2a" providerId="LiveId" clId="{CED6197B-3A38-4FC2-980A-7CD6F7DDFCC4}" dt="2022-08-29T21:32:29.645" v="6408" actId="478"/>
          <ac:picMkLst>
            <pc:docMk/>
            <pc:sldMk cId="2570912419" sldId="727"/>
            <ac:picMk id="7" creationId="{060B0A35-C7A8-461A-E975-83C818E1C6BA}"/>
          </ac:picMkLst>
        </pc:picChg>
        <pc:picChg chg="add mod">
          <ac:chgData name="Omar masri" userId="5155476fb967fb2a" providerId="LiveId" clId="{CED6197B-3A38-4FC2-980A-7CD6F7DDFCC4}" dt="2022-09-09T05:13:32.856" v="8581"/>
          <ac:picMkLst>
            <pc:docMk/>
            <pc:sldMk cId="2570912419" sldId="727"/>
            <ac:picMk id="7" creationId="{314D44ED-7142-0DD4-45B3-DEA6582A85BC}"/>
          </ac:picMkLst>
        </pc:picChg>
        <pc:picChg chg="add del mod">
          <ac:chgData name="Omar masri" userId="5155476fb967fb2a" providerId="LiveId" clId="{CED6197B-3A38-4FC2-980A-7CD6F7DDFCC4}" dt="2022-08-29T21:35:31.028" v="6638" actId="478"/>
          <ac:picMkLst>
            <pc:docMk/>
            <pc:sldMk cId="2570912419" sldId="727"/>
            <ac:picMk id="8" creationId="{8F11F09D-A843-0017-11F8-69165219293B}"/>
          </ac:picMkLst>
        </pc:picChg>
        <pc:picChg chg="add del mod">
          <ac:chgData name="Omar masri" userId="5155476fb967fb2a" providerId="LiveId" clId="{CED6197B-3A38-4FC2-980A-7CD6F7DDFCC4}" dt="2022-08-29T21:39:43.039" v="6732" actId="478"/>
          <ac:picMkLst>
            <pc:docMk/>
            <pc:sldMk cId="2570912419" sldId="727"/>
            <ac:picMk id="15" creationId="{1F17FB23-C30C-0414-44FF-A6552719328E}"/>
          </ac:picMkLst>
        </pc:picChg>
        <pc:picChg chg="add mod">
          <ac:chgData name="Omar masri" userId="5155476fb967fb2a" providerId="LiveId" clId="{CED6197B-3A38-4FC2-980A-7CD6F7DDFCC4}" dt="2022-08-29T21:39:48.044" v="6734" actId="1076"/>
          <ac:picMkLst>
            <pc:docMk/>
            <pc:sldMk cId="2570912419" sldId="727"/>
            <ac:picMk id="16" creationId="{A55C2B3F-0546-8190-0713-F01EECFE9F28}"/>
          </ac:picMkLst>
        </pc:picChg>
      </pc:sldChg>
      <pc:sldChg chg="addSp delSp modSp add mod">
        <pc:chgData name="Omar masri" userId="5155476fb967fb2a" providerId="LiveId" clId="{CED6197B-3A38-4FC2-980A-7CD6F7DDFCC4}" dt="2022-09-09T05:13:35.149" v="8582"/>
        <pc:sldMkLst>
          <pc:docMk/>
          <pc:sldMk cId="396889166" sldId="728"/>
        </pc:sldMkLst>
        <pc:spChg chg="mod">
          <ac:chgData name="Omar masri" userId="5155476fb967fb2a" providerId="LiveId" clId="{CED6197B-3A38-4FC2-980A-7CD6F7DDFCC4}" dt="2022-08-29T21:43:05.337" v="6784" actId="207"/>
          <ac:spMkLst>
            <pc:docMk/>
            <pc:sldMk cId="396889166" sldId="728"/>
            <ac:spMk id="2" creationId="{D62C31AD-4F94-1C48-9D60-BC2D88591F4E}"/>
          </ac:spMkLst>
        </pc:spChg>
        <pc:spChg chg="del">
          <ac:chgData name="Omar masri" userId="5155476fb967fb2a" providerId="LiveId" clId="{CED6197B-3A38-4FC2-980A-7CD6F7DDFCC4}" dt="2022-08-29T21:42:50.442" v="6781" actId="478"/>
          <ac:spMkLst>
            <pc:docMk/>
            <pc:sldMk cId="396889166" sldId="728"/>
            <ac:spMk id="4" creationId="{0CC6B50F-E784-B193-20EC-5215262CDF57}"/>
          </ac:spMkLst>
        </pc:spChg>
        <pc:spChg chg="del">
          <ac:chgData name="Omar masri" userId="5155476fb967fb2a" providerId="LiveId" clId="{CED6197B-3A38-4FC2-980A-7CD6F7DDFCC4}" dt="2022-08-29T21:42:50.442" v="6781" actId="478"/>
          <ac:spMkLst>
            <pc:docMk/>
            <pc:sldMk cId="396889166" sldId="728"/>
            <ac:spMk id="5" creationId="{4F937370-541E-202C-1BED-3C1DDA0C5681}"/>
          </ac:spMkLst>
        </pc:spChg>
        <pc:spChg chg="del">
          <ac:chgData name="Omar masri" userId="5155476fb967fb2a" providerId="LiveId" clId="{CED6197B-3A38-4FC2-980A-7CD6F7DDFCC4}" dt="2022-08-29T21:42:50.442" v="6781" actId="478"/>
          <ac:spMkLst>
            <pc:docMk/>
            <pc:sldMk cId="396889166" sldId="728"/>
            <ac:spMk id="6" creationId="{C97DE035-677C-446E-C680-3AABE2E18A44}"/>
          </ac:spMkLst>
        </pc:spChg>
        <pc:spChg chg="add mod">
          <ac:chgData name="Omar masri" userId="5155476fb967fb2a" providerId="LiveId" clId="{CED6197B-3A38-4FC2-980A-7CD6F7DDFCC4}" dt="2022-09-09T05:10:14.077" v="8555" actId="20577"/>
          <ac:spMkLst>
            <pc:docMk/>
            <pc:sldMk cId="396889166" sldId="728"/>
            <ac:spMk id="7" creationId="{97164EC1-5D30-A2DC-C0A7-47DC47239FA3}"/>
          </ac:spMkLst>
        </pc:spChg>
        <pc:spChg chg="del">
          <ac:chgData name="Omar masri" userId="5155476fb967fb2a" providerId="LiveId" clId="{CED6197B-3A38-4FC2-980A-7CD6F7DDFCC4}" dt="2022-08-29T21:43:41.301" v="6834" actId="478"/>
          <ac:spMkLst>
            <pc:docMk/>
            <pc:sldMk cId="396889166" sldId="728"/>
            <ac:spMk id="10" creationId="{A1D667C1-BE05-E742-9C08-1CE89986DC79}"/>
          </ac:spMkLst>
        </pc:spChg>
        <pc:spChg chg="del">
          <ac:chgData name="Omar masri" userId="5155476fb967fb2a" providerId="LiveId" clId="{CED6197B-3A38-4FC2-980A-7CD6F7DDFCC4}" dt="2022-08-29T21:43:38.834" v="6833" actId="478"/>
          <ac:spMkLst>
            <pc:docMk/>
            <pc:sldMk cId="396889166" sldId="728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8-29T21:43:34.859" v="6832" actId="20577"/>
          <ac:spMkLst>
            <pc:docMk/>
            <pc:sldMk cId="396889166" sldId="728"/>
            <ac:spMk id="17" creationId="{69B4D920-53A0-3388-D9FB-88718AD732DE}"/>
          </ac:spMkLst>
        </pc:spChg>
        <pc:spChg chg="del">
          <ac:chgData name="Omar masri" userId="5155476fb967fb2a" providerId="LiveId" clId="{CED6197B-3A38-4FC2-980A-7CD6F7DDFCC4}" dt="2022-08-29T21:42:50.442" v="6781" actId="478"/>
          <ac:spMkLst>
            <pc:docMk/>
            <pc:sldMk cId="396889166" sldId="728"/>
            <ac:spMk id="18" creationId="{47C7E823-D5F6-B947-AC18-6E1FFD8CA3F3}"/>
          </ac:spMkLst>
        </pc:spChg>
        <pc:picChg chg="add mod">
          <ac:chgData name="Omar masri" userId="5155476fb967fb2a" providerId="LiveId" clId="{CED6197B-3A38-4FC2-980A-7CD6F7DDFCC4}" dt="2022-09-09T05:13:35.149" v="8582"/>
          <ac:picMkLst>
            <pc:docMk/>
            <pc:sldMk cId="396889166" sldId="728"/>
            <ac:picMk id="4" creationId="{FA27CAA8-97AA-D15D-6858-C31E703A5509}"/>
          </ac:picMkLst>
        </pc:picChg>
        <pc:picChg chg="del">
          <ac:chgData name="Omar masri" userId="5155476fb967fb2a" providerId="LiveId" clId="{CED6197B-3A38-4FC2-980A-7CD6F7DDFCC4}" dt="2022-08-29T21:42:50.442" v="6781" actId="478"/>
          <ac:picMkLst>
            <pc:docMk/>
            <pc:sldMk cId="396889166" sldId="728"/>
            <ac:picMk id="16" creationId="{A55C2B3F-0546-8190-0713-F01EECFE9F28}"/>
          </ac:picMkLst>
        </pc:picChg>
      </pc:sldChg>
      <pc:sldChg chg="addSp delSp modSp mod">
        <pc:chgData name="Omar masri" userId="5155476fb967fb2a" providerId="LiveId" clId="{CED6197B-3A38-4FC2-980A-7CD6F7DDFCC4}" dt="2022-09-09T05:13:37.558" v="8583"/>
        <pc:sldMkLst>
          <pc:docMk/>
          <pc:sldMk cId="2114598900" sldId="729"/>
        </pc:sldMkLst>
        <pc:spChg chg="mod">
          <ac:chgData name="Omar masri" userId="5155476fb967fb2a" providerId="LiveId" clId="{CED6197B-3A38-4FC2-980A-7CD6F7DDFCC4}" dt="2022-09-09T03:34:52.441" v="7540" actId="20577"/>
          <ac:spMkLst>
            <pc:docMk/>
            <pc:sldMk cId="2114598900" sldId="729"/>
            <ac:spMk id="5" creationId="{4F937370-541E-202C-1BED-3C1DDA0C5681}"/>
          </ac:spMkLst>
        </pc:spChg>
        <pc:spChg chg="del mod">
          <ac:chgData name="Omar masri" userId="5155476fb967fb2a" providerId="LiveId" clId="{CED6197B-3A38-4FC2-980A-7CD6F7DDFCC4}" dt="2022-09-09T03:32:47.196" v="7267"/>
          <ac:spMkLst>
            <pc:docMk/>
            <pc:sldMk cId="2114598900" sldId="729"/>
            <ac:spMk id="6" creationId="{C97DE035-677C-446E-C680-3AABE2E18A44}"/>
          </ac:spMkLst>
        </pc:spChg>
        <pc:spChg chg="del">
          <ac:chgData name="Omar masri" userId="5155476fb967fb2a" providerId="LiveId" clId="{CED6197B-3A38-4FC2-980A-7CD6F7DDFCC4}" dt="2022-09-09T03:35:01.011" v="7542" actId="478"/>
          <ac:spMkLst>
            <pc:docMk/>
            <pc:sldMk cId="2114598900" sldId="729"/>
            <ac:spMk id="10" creationId="{A1D667C1-BE05-E742-9C08-1CE89986DC79}"/>
          </ac:spMkLst>
        </pc:spChg>
        <pc:spChg chg="del mod">
          <ac:chgData name="Omar masri" userId="5155476fb967fb2a" providerId="LiveId" clId="{CED6197B-3A38-4FC2-980A-7CD6F7DDFCC4}" dt="2022-09-09T03:34:58.162" v="7541" actId="478"/>
          <ac:spMkLst>
            <pc:docMk/>
            <pc:sldMk cId="2114598900" sldId="729"/>
            <ac:spMk id="12" creationId="{7EEF58EA-7A15-F24E-A6AE-3478E023F054}"/>
          </ac:spMkLst>
        </pc:spChg>
        <pc:spChg chg="mod">
          <ac:chgData name="Omar masri" userId="5155476fb967fb2a" providerId="LiveId" clId="{CED6197B-3A38-4FC2-980A-7CD6F7DDFCC4}" dt="2022-09-09T02:57:51.151" v="7191" actId="20577"/>
          <ac:spMkLst>
            <pc:docMk/>
            <pc:sldMk cId="2114598900" sldId="729"/>
            <ac:spMk id="17" creationId="{69B4D920-53A0-3388-D9FB-88718AD732DE}"/>
          </ac:spMkLst>
        </pc:spChg>
        <pc:picChg chg="add mod">
          <ac:chgData name="Omar masri" userId="5155476fb967fb2a" providerId="LiveId" clId="{CED6197B-3A38-4FC2-980A-7CD6F7DDFCC4}" dt="2022-09-09T03:35:04.245" v="7543" actId="1076"/>
          <ac:picMkLst>
            <pc:docMk/>
            <pc:sldMk cId="2114598900" sldId="729"/>
            <ac:picMk id="7" creationId="{90710F7F-31BD-9BEC-FB50-DBEE1361195A}"/>
          </ac:picMkLst>
        </pc:picChg>
        <pc:picChg chg="del mod">
          <ac:chgData name="Omar masri" userId="5155476fb967fb2a" providerId="LiveId" clId="{CED6197B-3A38-4FC2-980A-7CD6F7DDFCC4}" dt="2022-09-09T02:56:41.859" v="7189" actId="478"/>
          <ac:picMkLst>
            <pc:docMk/>
            <pc:sldMk cId="2114598900" sldId="729"/>
            <ac:picMk id="8" creationId="{ED3D461C-C949-7258-B299-94BC987447BB}"/>
          </ac:picMkLst>
        </pc:picChg>
        <pc:picChg chg="add mod">
          <ac:chgData name="Omar masri" userId="5155476fb967fb2a" providerId="LiveId" clId="{CED6197B-3A38-4FC2-980A-7CD6F7DDFCC4}" dt="2022-09-09T05:13:37.558" v="8583"/>
          <ac:picMkLst>
            <pc:docMk/>
            <pc:sldMk cId="2114598900" sldId="729"/>
            <ac:picMk id="9" creationId="{672F43C9-A0C3-3E28-9C56-C8E1A5E2414B}"/>
          </ac:picMkLst>
        </pc:picChg>
      </pc:sldChg>
      <pc:sldChg chg="addSp delSp modSp add mod">
        <pc:chgData name="Omar masri" userId="5155476fb967fb2a" providerId="LiveId" clId="{CED6197B-3A38-4FC2-980A-7CD6F7DDFCC4}" dt="2022-09-09T05:13:40.083" v="8584"/>
        <pc:sldMkLst>
          <pc:docMk/>
          <pc:sldMk cId="1056321969" sldId="730"/>
        </pc:sldMkLst>
        <pc:spChg chg="mod">
          <ac:chgData name="Omar masri" userId="5155476fb967fb2a" providerId="LiveId" clId="{CED6197B-3A38-4FC2-980A-7CD6F7DDFCC4}" dt="2022-09-09T03:44:15.610" v="8220" actId="207"/>
          <ac:spMkLst>
            <pc:docMk/>
            <pc:sldMk cId="1056321969" sldId="730"/>
            <ac:spMk id="2" creationId="{D62C31AD-4F94-1C48-9D60-BC2D88591F4E}"/>
          </ac:spMkLst>
        </pc:spChg>
        <pc:spChg chg="add mod">
          <ac:chgData name="Omar masri" userId="5155476fb967fb2a" providerId="LiveId" clId="{CED6197B-3A38-4FC2-980A-7CD6F7DDFCC4}" dt="2022-09-09T03:45:35.093" v="8266" actId="20577"/>
          <ac:spMkLst>
            <pc:docMk/>
            <pc:sldMk cId="1056321969" sldId="730"/>
            <ac:spMk id="4" creationId="{715FD3BC-63C3-036E-C2E3-9AAFBFAAA9A3}"/>
          </ac:spMkLst>
        </pc:spChg>
        <pc:spChg chg="del mod">
          <ac:chgData name="Omar masri" userId="5155476fb967fb2a" providerId="LiveId" clId="{CED6197B-3A38-4FC2-980A-7CD6F7DDFCC4}" dt="2022-09-09T03:39:52.879" v="8052" actId="478"/>
          <ac:spMkLst>
            <pc:docMk/>
            <pc:sldMk cId="1056321969" sldId="730"/>
            <ac:spMk id="5" creationId="{4F937370-541E-202C-1BED-3C1DDA0C5681}"/>
          </ac:spMkLst>
        </pc:spChg>
        <pc:spChg chg="add mod">
          <ac:chgData name="Omar masri" userId="5155476fb967fb2a" providerId="LiveId" clId="{CED6197B-3A38-4FC2-980A-7CD6F7DDFCC4}" dt="2022-09-09T03:40:51.628" v="8167" actId="20577"/>
          <ac:spMkLst>
            <pc:docMk/>
            <pc:sldMk cId="1056321969" sldId="730"/>
            <ac:spMk id="9" creationId="{964B08FB-F391-18C7-6CEF-E1421C198804}"/>
          </ac:spMkLst>
        </pc:spChg>
        <pc:spChg chg="mod">
          <ac:chgData name="Omar masri" userId="5155476fb967fb2a" providerId="LiveId" clId="{CED6197B-3A38-4FC2-980A-7CD6F7DDFCC4}" dt="2022-09-09T03:45:30.053" v="8265" actId="20577"/>
          <ac:spMkLst>
            <pc:docMk/>
            <pc:sldMk cId="1056321969" sldId="730"/>
            <ac:spMk id="17" creationId="{69B4D920-53A0-3388-D9FB-88718AD732DE}"/>
          </ac:spMkLst>
        </pc:spChg>
        <pc:picChg chg="del">
          <ac:chgData name="Omar masri" userId="5155476fb967fb2a" providerId="LiveId" clId="{CED6197B-3A38-4FC2-980A-7CD6F7DDFCC4}" dt="2022-09-09T03:35:21.890" v="7555" actId="478"/>
          <ac:picMkLst>
            <pc:docMk/>
            <pc:sldMk cId="1056321969" sldId="730"/>
            <ac:picMk id="7" creationId="{90710F7F-31BD-9BEC-FB50-DBEE1361195A}"/>
          </ac:picMkLst>
        </pc:picChg>
        <pc:picChg chg="add mod">
          <ac:chgData name="Omar masri" userId="5155476fb967fb2a" providerId="LiveId" clId="{CED6197B-3A38-4FC2-980A-7CD6F7DDFCC4}" dt="2022-09-09T03:39:54.977" v="8053" actId="1076"/>
          <ac:picMkLst>
            <pc:docMk/>
            <pc:sldMk cId="1056321969" sldId="730"/>
            <ac:picMk id="8" creationId="{6ED00F89-A8AC-7B8C-EEE9-EC02BE5B3E43}"/>
          </ac:picMkLst>
        </pc:picChg>
        <pc:picChg chg="add mod">
          <ac:chgData name="Omar masri" userId="5155476fb967fb2a" providerId="LiveId" clId="{CED6197B-3A38-4FC2-980A-7CD6F7DDFCC4}" dt="2022-09-09T05:13:40.083" v="8584"/>
          <ac:picMkLst>
            <pc:docMk/>
            <pc:sldMk cId="1056321969" sldId="730"/>
            <ac:picMk id="10" creationId="{1A7FA220-15D7-6CD0-F51B-FEA93455769D}"/>
          </ac:picMkLst>
        </pc:picChg>
      </pc:sldChg>
      <pc:sldChg chg="addSp delSp modSp add mod">
        <pc:chgData name="Omar masri" userId="5155476fb967fb2a" providerId="LiveId" clId="{CED6197B-3A38-4FC2-980A-7CD6F7DDFCC4}" dt="2022-09-09T05:13:42.354" v="8585"/>
        <pc:sldMkLst>
          <pc:docMk/>
          <pc:sldMk cId="3891937450" sldId="731"/>
        </pc:sldMkLst>
        <pc:spChg chg="mod">
          <ac:chgData name="Omar masri" userId="5155476fb967fb2a" providerId="LiveId" clId="{CED6197B-3A38-4FC2-980A-7CD6F7DDFCC4}" dt="2022-09-09T03:44:23.050" v="8221" actId="207"/>
          <ac:spMkLst>
            <pc:docMk/>
            <pc:sldMk cId="3891937450" sldId="731"/>
            <ac:spMk id="2" creationId="{D62C31AD-4F94-1C48-9D60-BC2D88591F4E}"/>
          </ac:spMkLst>
        </pc:spChg>
        <pc:spChg chg="mod">
          <ac:chgData name="Omar masri" userId="5155476fb967fb2a" providerId="LiveId" clId="{CED6197B-3A38-4FC2-980A-7CD6F7DDFCC4}" dt="2022-09-09T03:41:30.798" v="8180" actId="207"/>
          <ac:spMkLst>
            <pc:docMk/>
            <pc:sldMk cId="3891937450" sldId="731"/>
            <ac:spMk id="4" creationId="{715FD3BC-63C3-036E-C2E3-9AAFBFAAA9A3}"/>
          </ac:spMkLst>
        </pc:spChg>
        <pc:spChg chg="mod">
          <ac:chgData name="Omar masri" userId="5155476fb967fb2a" providerId="LiveId" clId="{CED6197B-3A38-4FC2-980A-7CD6F7DDFCC4}" dt="2022-09-09T03:41:20.102" v="8176" actId="20577"/>
          <ac:spMkLst>
            <pc:docMk/>
            <pc:sldMk cId="3891937450" sldId="731"/>
            <ac:spMk id="9" creationId="{964B08FB-F391-18C7-6CEF-E1421C198804}"/>
          </ac:spMkLst>
        </pc:spChg>
        <pc:spChg chg="mod">
          <ac:chgData name="Omar masri" userId="5155476fb967fb2a" providerId="LiveId" clId="{CED6197B-3A38-4FC2-980A-7CD6F7DDFCC4}" dt="2022-09-09T03:45:18.983" v="8248" actId="20577"/>
          <ac:spMkLst>
            <pc:docMk/>
            <pc:sldMk cId="3891937450" sldId="731"/>
            <ac:spMk id="17" creationId="{69B4D920-53A0-3388-D9FB-88718AD732DE}"/>
          </ac:spMkLst>
        </pc:spChg>
        <pc:picChg chg="add mod">
          <ac:chgData name="Omar masri" userId="5155476fb967fb2a" providerId="LiveId" clId="{CED6197B-3A38-4FC2-980A-7CD6F7DDFCC4}" dt="2022-09-09T03:42:00.916" v="8183" actId="1076"/>
          <ac:picMkLst>
            <pc:docMk/>
            <pc:sldMk cId="3891937450" sldId="731"/>
            <ac:picMk id="6" creationId="{8745C5C6-850B-B80F-3EBF-A5CFA62F63F3}"/>
          </ac:picMkLst>
        </pc:picChg>
        <pc:picChg chg="add mod">
          <ac:chgData name="Omar masri" userId="5155476fb967fb2a" providerId="LiveId" clId="{CED6197B-3A38-4FC2-980A-7CD6F7DDFCC4}" dt="2022-09-09T05:13:42.354" v="8585"/>
          <ac:picMkLst>
            <pc:docMk/>
            <pc:sldMk cId="3891937450" sldId="731"/>
            <ac:picMk id="7" creationId="{A2F4C354-6A69-A431-F16F-F04FF731997F}"/>
          </ac:picMkLst>
        </pc:picChg>
        <pc:picChg chg="del">
          <ac:chgData name="Omar masri" userId="5155476fb967fb2a" providerId="LiveId" clId="{CED6197B-3A38-4FC2-980A-7CD6F7DDFCC4}" dt="2022-09-09T03:41:32.887" v="8181" actId="478"/>
          <ac:picMkLst>
            <pc:docMk/>
            <pc:sldMk cId="3891937450" sldId="731"/>
            <ac:picMk id="8" creationId="{6ED00F89-A8AC-7B8C-EEE9-EC02BE5B3E43}"/>
          </ac:picMkLst>
        </pc:picChg>
      </pc:sldChg>
      <pc:sldChg chg="addSp delSp modSp add mod ord">
        <pc:chgData name="Omar masri" userId="5155476fb967fb2a" providerId="LiveId" clId="{CED6197B-3A38-4FC2-980A-7CD6F7DDFCC4}" dt="2022-09-09T05:13:44.619" v="8586"/>
        <pc:sldMkLst>
          <pc:docMk/>
          <pc:sldMk cId="863827689" sldId="732"/>
        </pc:sldMkLst>
        <pc:spChg chg="mod">
          <ac:chgData name="Omar masri" userId="5155476fb967fb2a" providerId="LiveId" clId="{CED6197B-3A38-4FC2-980A-7CD6F7DDFCC4}" dt="2022-09-09T03:44:56.515" v="8224" actId="207"/>
          <ac:spMkLst>
            <pc:docMk/>
            <pc:sldMk cId="863827689" sldId="732"/>
            <ac:spMk id="2" creationId="{D62C31AD-4F94-1C48-9D60-BC2D88591F4E}"/>
          </ac:spMkLst>
        </pc:spChg>
        <pc:spChg chg="mod">
          <ac:chgData name="Omar masri" userId="5155476fb967fb2a" providerId="LiveId" clId="{CED6197B-3A38-4FC2-980A-7CD6F7DDFCC4}" dt="2022-09-09T04:34:49.077" v="8511" actId="20577"/>
          <ac:spMkLst>
            <pc:docMk/>
            <pc:sldMk cId="863827689" sldId="732"/>
            <ac:spMk id="4" creationId="{715FD3BC-63C3-036E-C2E3-9AAFBFAAA9A3}"/>
          </ac:spMkLst>
        </pc:spChg>
        <pc:spChg chg="mod">
          <ac:chgData name="Omar masri" userId="5155476fb967fb2a" providerId="LiveId" clId="{CED6197B-3A38-4FC2-980A-7CD6F7DDFCC4}" dt="2022-09-09T04:35:03.327" v="8513" actId="20577"/>
          <ac:spMkLst>
            <pc:docMk/>
            <pc:sldMk cId="863827689" sldId="732"/>
            <ac:spMk id="9" creationId="{964B08FB-F391-18C7-6CEF-E1421C198804}"/>
          </ac:spMkLst>
        </pc:spChg>
        <pc:spChg chg="mod">
          <ac:chgData name="Omar masri" userId="5155476fb967fb2a" providerId="LiveId" clId="{CED6197B-3A38-4FC2-980A-7CD6F7DDFCC4}" dt="2022-09-09T03:45:10.280" v="8246" actId="20577"/>
          <ac:spMkLst>
            <pc:docMk/>
            <pc:sldMk cId="863827689" sldId="732"/>
            <ac:spMk id="17" creationId="{69B4D920-53A0-3388-D9FB-88718AD732DE}"/>
          </ac:spMkLst>
        </pc:spChg>
        <pc:picChg chg="add del mod">
          <ac:chgData name="Omar masri" userId="5155476fb967fb2a" providerId="LiveId" clId="{CED6197B-3A38-4FC2-980A-7CD6F7DDFCC4}" dt="2022-09-09T04:26:43.009" v="8383" actId="478"/>
          <ac:picMkLst>
            <pc:docMk/>
            <pc:sldMk cId="863827689" sldId="732"/>
            <ac:picMk id="6" creationId="{91C6B571-CD52-05F0-85D3-B757B3ABD318}"/>
          </ac:picMkLst>
        </pc:picChg>
        <pc:picChg chg="del">
          <ac:chgData name="Omar masri" userId="5155476fb967fb2a" providerId="LiveId" clId="{CED6197B-3A38-4FC2-980A-7CD6F7DDFCC4}" dt="2022-09-09T04:23:20.035" v="8267" actId="478"/>
          <ac:picMkLst>
            <pc:docMk/>
            <pc:sldMk cId="863827689" sldId="732"/>
            <ac:picMk id="8" creationId="{6ED00F89-A8AC-7B8C-EEE9-EC02BE5B3E43}"/>
          </ac:picMkLst>
        </pc:picChg>
        <pc:picChg chg="add mod">
          <ac:chgData name="Omar masri" userId="5155476fb967fb2a" providerId="LiveId" clId="{CED6197B-3A38-4FC2-980A-7CD6F7DDFCC4}" dt="2022-09-09T04:26:46.296" v="8385" actId="1076"/>
          <ac:picMkLst>
            <pc:docMk/>
            <pc:sldMk cId="863827689" sldId="732"/>
            <ac:picMk id="10" creationId="{54E5F7F4-5DCE-DF53-CED2-86C5FA99BA3A}"/>
          </ac:picMkLst>
        </pc:picChg>
        <pc:picChg chg="add mod">
          <ac:chgData name="Omar masri" userId="5155476fb967fb2a" providerId="LiveId" clId="{CED6197B-3A38-4FC2-980A-7CD6F7DDFCC4}" dt="2022-09-09T05:13:44.619" v="8586"/>
          <ac:picMkLst>
            <pc:docMk/>
            <pc:sldMk cId="863827689" sldId="732"/>
            <ac:picMk id="11" creationId="{340AC1FB-6A22-5D1A-0BFC-627113DF67C1}"/>
          </ac:picMkLst>
        </pc:picChg>
      </pc:sldChg>
      <pc:sldChg chg="addSp delSp modSp add mod">
        <pc:chgData name="Omar masri" userId="5155476fb967fb2a" providerId="LiveId" clId="{CED6197B-3A38-4FC2-980A-7CD6F7DDFCC4}" dt="2022-09-09T05:13:46.872" v="8587"/>
        <pc:sldMkLst>
          <pc:docMk/>
          <pc:sldMk cId="3355227340" sldId="733"/>
        </pc:sldMkLst>
        <pc:spChg chg="mod">
          <ac:chgData name="Omar masri" userId="5155476fb967fb2a" providerId="LiveId" clId="{CED6197B-3A38-4FC2-980A-7CD6F7DDFCC4}" dt="2022-09-09T04:35:29.304" v="8524" actId="113"/>
          <ac:spMkLst>
            <pc:docMk/>
            <pc:sldMk cId="3355227340" sldId="733"/>
            <ac:spMk id="4" creationId="{715FD3BC-63C3-036E-C2E3-9AAFBFAAA9A3}"/>
          </ac:spMkLst>
        </pc:spChg>
        <pc:spChg chg="mod">
          <ac:chgData name="Omar masri" userId="5155476fb967fb2a" providerId="LiveId" clId="{CED6197B-3A38-4FC2-980A-7CD6F7DDFCC4}" dt="2022-09-09T04:35:12.827" v="8520" actId="20577"/>
          <ac:spMkLst>
            <pc:docMk/>
            <pc:sldMk cId="3355227340" sldId="733"/>
            <ac:spMk id="9" creationId="{964B08FB-F391-18C7-6CEF-E1421C198804}"/>
          </ac:spMkLst>
        </pc:spChg>
        <pc:picChg chg="add del mod">
          <ac:chgData name="Omar masri" userId="5155476fb967fb2a" providerId="LiveId" clId="{CED6197B-3A38-4FC2-980A-7CD6F7DDFCC4}" dt="2022-09-09T04:44:47.260" v="8531" actId="478"/>
          <ac:picMkLst>
            <pc:docMk/>
            <pc:sldMk cId="3355227340" sldId="733"/>
            <ac:picMk id="6" creationId="{2C5E5454-0556-0300-389D-C82883BF0300}"/>
          </ac:picMkLst>
        </pc:picChg>
        <pc:picChg chg="add mod">
          <ac:chgData name="Omar masri" userId="5155476fb967fb2a" providerId="LiveId" clId="{CED6197B-3A38-4FC2-980A-7CD6F7DDFCC4}" dt="2022-09-09T04:46:01.550" v="8534" actId="1035"/>
          <ac:picMkLst>
            <pc:docMk/>
            <pc:sldMk cId="3355227340" sldId="733"/>
            <ac:picMk id="8" creationId="{9FF87664-D70C-57F9-B018-A940D997579A}"/>
          </ac:picMkLst>
        </pc:picChg>
        <pc:picChg chg="del">
          <ac:chgData name="Omar masri" userId="5155476fb967fb2a" providerId="LiveId" clId="{CED6197B-3A38-4FC2-980A-7CD6F7DDFCC4}" dt="2022-09-09T04:43:32.787" v="8526" actId="478"/>
          <ac:picMkLst>
            <pc:docMk/>
            <pc:sldMk cId="3355227340" sldId="733"/>
            <ac:picMk id="10" creationId="{54E5F7F4-5DCE-DF53-CED2-86C5FA99BA3A}"/>
          </ac:picMkLst>
        </pc:picChg>
        <pc:picChg chg="add mod">
          <ac:chgData name="Omar masri" userId="5155476fb967fb2a" providerId="LiveId" clId="{CED6197B-3A38-4FC2-980A-7CD6F7DDFCC4}" dt="2022-09-09T05:13:46.872" v="8587"/>
          <ac:picMkLst>
            <pc:docMk/>
            <pc:sldMk cId="3355227340" sldId="733"/>
            <ac:picMk id="11" creationId="{E3E4E216-DCE3-D31B-9A63-C454B69B48C1}"/>
          </ac:picMkLst>
        </pc:picChg>
      </pc:sldChg>
      <pc:sldChg chg="new del">
        <pc:chgData name="Omar masri" userId="5155476fb967fb2a" providerId="LiveId" clId="{CED6197B-3A38-4FC2-980A-7CD6F7DDFCC4}" dt="2022-09-09T04:43:52.591" v="8530" actId="47"/>
        <pc:sldMkLst>
          <pc:docMk/>
          <pc:sldMk cId="3686548117" sldId="734"/>
        </pc:sldMkLst>
      </pc:sldChg>
    </pc:docChg>
  </pc:docChgLst>
  <pc:docChgLst>
    <pc:chgData name="Omar masri" userId="5155476fb967fb2a" providerId="LiveId" clId="{BD651368-1643-463A-86B4-3D5047AB107F}"/>
    <pc:docChg chg="undo custSel addSld delSld modSld">
      <pc:chgData name="Omar masri" userId="5155476fb967fb2a" providerId="LiveId" clId="{BD651368-1643-463A-86B4-3D5047AB107F}" dt="2022-09-19T06:20:20.131" v="1340" actId="113"/>
      <pc:docMkLst>
        <pc:docMk/>
      </pc:docMkLst>
      <pc:sldChg chg="addSp modSp mod">
        <pc:chgData name="Omar masri" userId="5155476fb967fb2a" providerId="LiveId" clId="{BD651368-1643-463A-86B4-3D5047AB107F}" dt="2022-09-19T06:20:20.131" v="1340" actId="113"/>
        <pc:sldMkLst>
          <pc:docMk/>
          <pc:sldMk cId="1569671594" sldId="703"/>
        </pc:sldMkLst>
        <pc:spChg chg="mod">
          <ac:chgData name="Omar masri" userId="5155476fb967fb2a" providerId="LiveId" clId="{BD651368-1643-463A-86B4-3D5047AB107F}" dt="2022-09-19T06:18:49.834" v="1132" actId="20577"/>
          <ac:spMkLst>
            <pc:docMk/>
            <pc:sldMk cId="1569671594" sldId="703"/>
            <ac:spMk id="4" creationId="{43EF0A7D-1261-E24D-9CC4-744AD2A7442C}"/>
          </ac:spMkLst>
        </pc:spChg>
        <pc:spChg chg="mod">
          <ac:chgData name="Omar masri" userId="5155476fb967fb2a" providerId="LiveId" clId="{BD651368-1643-463A-86B4-3D5047AB107F}" dt="2022-09-19T05:46:39.590" v="962" actId="20577"/>
          <ac:spMkLst>
            <pc:docMk/>
            <pc:sldMk cId="1569671594" sldId="703"/>
            <ac:spMk id="5" creationId="{FA0B3C26-248A-5709-0910-7EBBD179CAF5}"/>
          </ac:spMkLst>
        </pc:spChg>
        <pc:spChg chg="add mod">
          <ac:chgData name="Omar masri" userId="5155476fb967fb2a" providerId="LiveId" clId="{BD651368-1643-463A-86B4-3D5047AB107F}" dt="2022-09-19T06:20:20.131" v="1340" actId="113"/>
          <ac:spMkLst>
            <pc:docMk/>
            <pc:sldMk cId="1569671594" sldId="703"/>
            <ac:spMk id="6" creationId="{3E240E22-905D-C6DA-78C4-FFFA2CD1C9A5}"/>
          </ac:spMkLst>
        </pc:spChg>
        <pc:spChg chg="mod">
          <ac:chgData name="Omar masri" userId="5155476fb967fb2a" providerId="LiveId" clId="{BD651368-1643-463A-86B4-3D5047AB107F}" dt="2022-09-19T02:12:17.189" v="3" actId="14100"/>
          <ac:spMkLst>
            <pc:docMk/>
            <pc:sldMk cId="1569671594" sldId="703"/>
            <ac:spMk id="10" creationId="{A1D667C1-BE05-E742-9C08-1CE89986DC79}"/>
          </ac:spMkLst>
        </pc:spChg>
        <pc:picChg chg="add mod">
          <ac:chgData name="Omar masri" userId="5155476fb967fb2a" providerId="LiveId" clId="{BD651368-1643-463A-86B4-3D5047AB107F}" dt="2022-09-19T02:17:00.461" v="416"/>
          <ac:picMkLst>
            <pc:docMk/>
            <pc:sldMk cId="1569671594" sldId="703"/>
            <ac:picMk id="7" creationId="{643EB0F4-2213-92B9-E423-30C2257B126C}"/>
          </ac:picMkLst>
        </pc:picChg>
      </pc:sldChg>
      <pc:sldChg chg="delSp modSp mod">
        <pc:chgData name="Omar masri" userId="5155476fb967fb2a" providerId="LiveId" clId="{BD651368-1643-463A-86B4-3D5047AB107F}" dt="2022-09-19T02:18:36.695" v="485" actId="20577"/>
        <pc:sldMkLst>
          <pc:docMk/>
          <pc:sldMk cId="3189163852" sldId="712"/>
        </pc:sldMkLst>
        <pc:spChg chg="mod">
          <ac:chgData name="Omar masri" userId="5155476fb967fb2a" providerId="LiveId" clId="{BD651368-1643-463A-86B4-3D5047AB107F}" dt="2022-09-19T02:18:36.695" v="485" actId="20577"/>
          <ac:spMkLst>
            <pc:docMk/>
            <pc:sldMk cId="3189163852" sldId="712"/>
            <ac:spMk id="5" creationId="{9A983505-B51A-6D60-C0F2-C8B3AA0D50C2}"/>
          </ac:spMkLst>
        </pc:spChg>
        <pc:spChg chg="del">
          <ac:chgData name="Omar masri" userId="5155476fb967fb2a" providerId="LiveId" clId="{BD651368-1643-463A-86B4-3D5047AB107F}" dt="2022-09-19T02:17:13.422" v="419" actId="478"/>
          <ac:spMkLst>
            <pc:docMk/>
            <pc:sldMk cId="3189163852" sldId="712"/>
            <ac:spMk id="7" creationId="{20BF1196-2806-6FBB-6A9F-C5AC4D8B4859}"/>
          </ac:spMkLst>
        </pc:spChg>
        <pc:spChg chg="mod">
          <ac:chgData name="Omar masri" userId="5155476fb967fb2a" providerId="LiveId" clId="{BD651368-1643-463A-86B4-3D5047AB107F}" dt="2022-09-19T02:18:27.073" v="479" actId="20577"/>
          <ac:spMkLst>
            <pc:docMk/>
            <pc:sldMk cId="3189163852" sldId="712"/>
            <ac:spMk id="8" creationId="{BF069710-AF7C-4C82-F102-0FC18E7B18B4}"/>
          </ac:spMkLst>
        </pc:spChg>
        <pc:spChg chg="mod">
          <ac:chgData name="Omar masri" userId="5155476fb967fb2a" providerId="LiveId" clId="{BD651368-1643-463A-86B4-3D5047AB107F}" dt="2022-09-19T02:18:19.712" v="478" actId="20577"/>
          <ac:spMkLst>
            <pc:docMk/>
            <pc:sldMk cId="3189163852" sldId="712"/>
            <ac:spMk id="12" creationId="{7EEF58EA-7A15-F24E-A6AE-3478E023F054}"/>
          </ac:spMkLst>
        </pc:spChg>
        <pc:spChg chg="mod">
          <ac:chgData name="Omar masri" userId="5155476fb967fb2a" providerId="LiveId" clId="{BD651368-1643-463A-86B4-3D5047AB107F}" dt="2022-09-19T02:18:12.853" v="477" actId="20577"/>
          <ac:spMkLst>
            <pc:docMk/>
            <pc:sldMk cId="3189163852" sldId="712"/>
            <ac:spMk id="14" creationId="{3581DD2E-AA7F-463E-AAC3-70FF62602DD0}"/>
          </ac:spMkLst>
        </pc:spChg>
      </pc:sldChg>
      <pc:sldChg chg="modSp mod">
        <pc:chgData name="Omar masri" userId="5155476fb967fb2a" providerId="LiveId" clId="{BD651368-1643-463A-86B4-3D5047AB107F}" dt="2022-09-19T02:20:01.287" v="500" actId="20577"/>
        <pc:sldMkLst>
          <pc:docMk/>
          <pc:sldMk cId="2628584552" sldId="713"/>
        </pc:sldMkLst>
        <pc:spChg chg="mod">
          <ac:chgData name="Omar masri" userId="5155476fb967fb2a" providerId="LiveId" clId="{BD651368-1643-463A-86B4-3D5047AB107F}" dt="2022-09-19T02:19:53.673" v="497" actId="20577"/>
          <ac:spMkLst>
            <pc:docMk/>
            <pc:sldMk cId="2628584552" sldId="713"/>
            <ac:spMk id="10" creationId="{A1D667C1-BE05-E742-9C08-1CE89986DC79}"/>
          </ac:spMkLst>
        </pc:spChg>
        <pc:spChg chg="mod">
          <ac:chgData name="Omar masri" userId="5155476fb967fb2a" providerId="LiveId" clId="{BD651368-1643-463A-86B4-3D5047AB107F}" dt="2022-09-19T02:20:01.287" v="500" actId="20577"/>
          <ac:spMkLst>
            <pc:docMk/>
            <pc:sldMk cId="2628584552" sldId="713"/>
            <ac:spMk id="12" creationId="{7EEF58EA-7A15-F24E-A6AE-3478E023F054}"/>
          </ac:spMkLst>
        </pc:spChg>
      </pc:sldChg>
      <pc:sldChg chg="modSp mod">
        <pc:chgData name="Omar masri" userId="5155476fb967fb2a" providerId="LiveId" clId="{BD651368-1643-463A-86B4-3D5047AB107F}" dt="2022-09-19T02:20:57.700" v="512" actId="20577"/>
        <pc:sldMkLst>
          <pc:docMk/>
          <pc:sldMk cId="2431451701" sldId="715"/>
        </pc:sldMkLst>
        <pc:spChg chg="mod">
          <ac:chgData name="Omar masri" userId="5155476fb967fb2a" providerId="LiveId" clId="{BD651368-1643-463A-86B4-3D5047AB107F}" dt="2022-09-19T02:20:57.700" v="512" actId="20577"/>
          <ac:spMkLst>
            <pc:docMk/>
            <pc:sldMk cId="2431451701" sldId="715"/>
            <ac:spMk id="10" creationId="{A1D667C1-BE05-E742-9C08-1CE89986DC79}"/>
          </ac:spMkLst>
        </pc:spChg>
        <pc:spChg chg="mod">
          <ac:chgData name="Omar masri" userId="5155476fb967fb2a" providerId="LiveId" clId="{BD651368-1643-463A-86B4-3D5047AB107F}" dt="2022-09-19T02:20:53.984" v="510" actId="20577"/>
          <ac:spMkLst>
            <pc:docMk/>
            <pc:sldMk cId="2431451701" sldId="715"/>
            <ac:spMk id="12" creationId="{7EEF58EA-7A15-F24E-A6AE-3478E023F054}"/>
          </ac:spMkLst>
        </pc:spChg>
        <pc:spChg chg="mod">
          <ac:chgData name="Omar masri" userId="5155476fb967fb2a" providerId="LiveId" clId="{BD651368-1643-463A-86B4-3D5047AB107F}" dt="2022-09-19T02:20:45.221" v="508" actId="14100"/>
          <ac:spMkLst>
            <pc:docMk/>
            <pc:sldMk cId="2431451701" sldId="715"/>
            <ac:spMk id="13" creationId="{1482EBD0-A00D-14C8-EB39-F9DBB6E59DE5}"/>
          </ac:spMkLst>
        </pc:spChg>
      </pc:sldChg>
      <pc:sldChg chg="modSp mod">
        <pc:chgData name="Omar masri" userId="5155476fb967fb2a" providerId="LiveId" clId="{BD651368-1643-463A-86B4-3D5047AB107F}" dt="2022-09-19T02:19:47.144" v="495" actId="20577"/>
        <pc:sldMkLst>
          <pc:docMk/>
          <pc:sldMk cId="1657224346" sldId="716"/>
        </pc:sldMkLst>
        <pc:spChg chg="mod">
          <ac:chgData name="Omar masri" userId="5155476fb967fb2a" providerId="LiveId" clId="{BD651368-1643-463A-86B4-3D5047AB107F}" dt="2022-09-19T02:19:47.144" v="495" actId="20577"/>
          <ac:spMkLst>
            <pc:docMk/>
            <pc:sldMk cId="1657224346" sldId="716"/>
            <ac:spMk id="10" creationId="{A1D667C1-BE05-E742-9C08-1CE89986DC79}"/>
          </ac:spMkLst>
        </pc:spChg>
        <pc:spChg chg="mod">
          <ac:chgData name="Omar masri" userId="5155476fb967fb2a" providerId="LiveId" clId="{BD651368-1643-463A-86B4-3D5047AB107F}" dt="2022-09-19T02:19:43.022" v="493" actId="20577"/>
          <ac:spMkLst>
            <pc:docMk/>
            <pc:sldMk cId="1657224346" sldId="716"/>
            <ac:spMk id="12" creationId="{7EEF58EA-7A15-F24E-A6AE-3478E023F054}"/>
          </ac:spMkLst>
        </pc:spChg>
      </pc:sldChg>
      <pc:sldChg chg="modSp del mod">
        <pc:chgData name="Omar masri" userId="5155476fb967fb2a" providerId="LiveId" clId="{BD651368-1643-463A-86B4-3D5047AB107F}" dt="2022-09-19T02:21:11.943" v="513" actId="47"/>
        <pc:sldMkLst>
          <pc:docMk/>
          <pc:sldMk cId="3892985729" sldId="717"/>
        </pc:sldMkLst>
        <pc:spChg chg="mod">
          <ac:chgData name="Omar masri" userId="5155476fb967fb2a" providerId="LiveId" clId="{BD651368-1643-463A-86B4-3D5047AB107F}" dt="2022-09-19T02:19:31.459" v="490" actId="20577"/>
          <ac:spMkLst>
            <pc:docMk/>
            <pc:sldMk cId="3892985729" sldId="717"/>
            <ac:spMk id="12" creationId="{7EEF58EA-7A15-F24E-A6AE-3478E023F054}"/>
          </ac:spMkLst>
        </pc:spChg>
      </pc:sldChg>
      <pc:sldChg chg="del">
        <pc:chgData name="Omar masri" userId="5155476fb967fb2a" providerId="LiveId" clId="{BD651368-1643-463A-86B4-3D5047AB107F}" dt="2022-09-19T02:21:13.375" v="514" actId="47"/>
        <pc:sldMkLst>
          <pc:docMk/>
          <pc:sldMk cId="1701244907" sldId="718"/>
        </pc:sldMkLst>
      </pc:sldChg>
      <pc:sldChg chg="del">
        <pc:chgData name="Omar masri" userId="5155476fb967fb2a" providerId="LiveId" clId="{BD651368-1643-463A-86B4-3D5047AB107F}" dt="2022-09-19T02:21:14.872" v="515" actId="47"/>
        <pc:sldMkLst>
          <pc:docMk/>
          <pc:sldMk cId="2594890934" sldId="719"/>
        </pc:sldMkLst>
      </pc:sldChg>
      <pc:sldChg chg="del">
        <pc:chgData name="Omar masri" userId="5155476fb967fb2a" providerId="LiveId" clId="{BD651368-1643-463A-86B4-3D5047AB107F}" dt="2022-09-19T02:21:16.350" v="516" actId="47"/>
        <pc:sldMkLst>
          <pc:docMk/>
          <pc:sldMk cId="397989993" sldId="720"/>
        </pc:sldMkLst>
      </pc:sldChg>
      <pc:sldChg chg="modSp mod">
        <pc:chgData name="Omar masri" userId="5155476fb967fb2a" providerId="LiveId" clId="{BD651368-1643-463A-86B4-3D5047AB107F}" dt="2022-09-19T05:36:24.072" v="672" actId="20577"/>
        <pc:sldMkLst>
          <pc:docMk/>
          <pc:sldMk cId="1994363719" sldId="723"/>
        </pc:sldMkLst>
        <pc:spChg chg="mod">
          <ac:chgData name="Omar masri" userId="5155476fb967fb2a" providerId="LiveId" clId="{BD651368-1643-463A-86B4-3D5047AB107F}" dt="2022-09-19T02:48:34.161" v="633" actId="20577"/>
          <ac:spMkLst>
            <pc:docMk/>
            <pc:sldMk cId="1994363719" sldId="723"/>
            <ac:spMk id="10" creationId="{A1D667C1-BE05-E742-9C08-1CE89986DC79}"/>
          </ac:spMkLst>
        </pc:spChg>
        <pc:spChg chg="mod">
          <ac:chgData name="Omar masri" userId="5155476fb967fb2a" providerId="LiveId" clId="{BD651368-1643-463A-86B4-3D5047AB107F}" dt="2022-09-19T05:36:24.072" v="672" actId="20577"/>
          <ac:spMkLst>
            <pc:docMk/>
            <pc:sldMk cId="1994363719" sldId="723"/>
            <ac:spMk id="12" creationId="{7EEF58EA-7A15-F24E-A6AE-3478E023F054}"/>
          </ac:spMkLst>
        </pc:spChg>
      </pc:sldChg>
      <pc:sldChg chg="del">
        <pc:chgData name="Omar masri" userId="5155476fb967fb2a" providerId="LiveId" clId="{BD651368-1643-463A-86B4-3D5047AB107F}" dt="2022-09-19T02:21:42.943" v="517" actId="47"/>
        <pc:sldMkLst>
          <pc:docMk/>
          <pc:sldMk cId="179957677" sldId="724"/>
        </pc:sldMkLst>
      </pc:sldChg>
      <pc:sldChg chg="addSp delSp modSp add mod">
        <pc:chgData name="Omar masri" userId="5155476fb967fb2a" providerId="LiveId" clId="{BD651368-1643-463A-86B4-3D5047AB107F}" dt="2022-09-19T05:44:57.562" v="885" actId="122"/>
        <pc:sldMkLst>
          <pc:docMk/>
          <pc:sldMk cId="3944269824" sldId="724"/>
        </pc:sldMkLst>
        <pc:spChg chg="mod">
          <ac:chgData name="Omar masri" userId="5155476fb967fb2a" providerId="LiveId" clId="{BD651368-1643-463A-86B4-3D5047AB107F}" dt="2022-09-19T05:37:17.724" v="775" actId="20577"/>
          <ac:spMkLst>
            <pc:docMk/>
            <pc:sldMk cId="3944269824" sldId="724"/>
            <ac:spMk id="5" creationId="{4F937370-541E-202C-1BED-3C1DDA0C5681}"/>
          </ac:spMkLst>
        </pc:spChg>
        <pc:spChg chg="mod">
          <ac:chgData name="Omar masri" userId="5155476fb967fb2a" providerId="LiveId" clId="{BD651368-1643-463A-86B4-3D5047AB107F}" dt="2022-09-19T05:44:57.562" v="885" actId="122"/>
          <ac:spMkLst>
            <pc:docMk/>
            <pc:sldMk cId="3944269824" sldId="724"/>
            <ac:spMk id="6" creationId="{C97DE035-677C-446E-C680-3AABE2E18A44}"/>
          </ac:spMkLst>
        </pc:spChg>
        <pc:spChg chg="mod">
          <ac:chgData name="Omar masri" userId="5155476fb967fb2a" providerId="LiveId" clId="{BD651368-1643-463A-86B4-3D5047AB107F}" dt="2022-09-19T02:48:47.390" v="636" actId="20577"/>
          <ac:spMkLst>
            <pc:docMk/>
            <pc:sldMk cId="3944269824" sldId="724"/>
            <ac:spMk id="10" creationId="{A1D667C1-BE05-E742-9C08-1CE89986DC79}"/>
          </ac:spMkLst>
        </pc:spChg>
        <pc:spChg chg="mod">
          <ac:chgData name="Omar masri" userId="5155476fb967fb2a" providerId="LiveId" clId="{BD651368-1643-463A-86B4-3D5047AB107F}" dt="2022-09-19T05:36:37.865" v="675" actId="207"/>
          <ac:spMkLst>
            <pc:docMk/>
            <pc:sldMk cId="3944269824" sldId="724"/>
            <ac:spMk id="12" creationId="{7EEF58EA-7A15-F24E-A6AE-3478E023F054}"/>
          </ac:spMkLst>
        </pc:spChg>
        <pc:picChg chg="del">
          <ac:chgData name="Omar masri" userId="5155476fb967fb2a" providerId="LiveId" clId="{BD651368-1643-463A-86B4-3D5047AB107F}" dt="2022-09-19T05:35:39.664" v="637" actId="478"/>
          <ac:picMkLst>
            <pc:docMk/>
            <pc:sldMk cId="3944269824" sldId="724"/>
            <ac:picMk id="8" creationId="{ED3D461C-C949-7258-B299-94BC987447BB}"/>
          </ac:picMkLst>
        </pc:picChg>
        <pc:picChg chg="add mod">
          <ac:chgData name="Omar masri" userId="5155476fb967fb2a" providerId="LiveId" clId="{BD651368-1643-463A-86B4-3D5047AB107F}" dt="2022-09-19T05:35:46.727" v="640" actId="1076"/>
          <ac:picMkLst>
            <pc:docMk/>
            <pc:sldMk cId="3944269824" sldId="724"/>
            <ac:picMk id="9" creationId="{77E73586-AD18-4468-1146-AE50FFC97009}"/>
          </ac:picMkLst>
        </pc:picChg>
      </pc:sldChg>
      <pc:sldChg chg="del">
        <pc:chgData name="Omar masri" userId="5155476fb967fb2a" providerId="LiveId" clId="{BD651368-1643-463A-86B4-3D5047AB107F}" dt="2022-09-19T02:21:43.784" v="518" actId="47"/>
        <pc:sldMkLst>
          <pc:docMk/>
          <pc:sldMk cId="1394662312" sldId="725"/>
        </pc:sldMkLst>
      </pc:sldChg>
      <pc:sldChg chg="modSp add mod">
        <pc:chgData name="Omar masri" userId="5155476fb967fb2a" providerId="LiveId" clId="{BD651368-1643-463A-86B4-3D5047AB107F}" dt="2022-09-19T05:51:42.365" v="997" actId="20577"/>
        <pc:sldMkLst>
          <pc:docMk/>
          <pc:sldMk cId="3474329269" sldId="725"/>
        </pc:sldMkLst>
        <pc:spChg chg="mod">
          <ac:chgData name="Omar masri" userId="5155476fb967fb2a" providerId="LiveId" clId="{BD651368-1643-463A-86B4-3D5047AB107F}" dt="2022-09-19T05:46:12.191" v="938" actId="207"/>
          <ac:spMkLst>
            <pc:docMk/>
            <pc:sldMk cId="3474329269" sldId="725"/>
            <ac:spMk id="2" creationId="{D62C31AD-4F94-1C48-9D60-BC2D88591F4E}"/>
          </ac:spMkLst>
        </pc:spChg>
        <pc:spChg chg="mod">
          <ac:chgData name="Omar masri" userId="5155476fb967fb2a" providerId="LiveId" clId="{BD651368-1643-463A-86B4-3D5047AB107F}" dt="2022-09-19T05:51:31.318" v="970" actId="20577"/>
          <ac:spMkLst>
            <pc:docMk/>
            <pc:sldMk cId="3474329269" sldId="725"/>
            <ac:spMk id="10" creationId="{A1D667C1-BE05-E742-9C08-1CE89986DC79}"/>
          </ac:spMkLst>
        </pc:spChg>
        <pc:spChg chg="mod">
          <ac:chgData name="Omar masri" userId="5155476fb967fb2a" providerId="LiveId" clId="{BD651368-1643-463A-86B4-3D5047AB107F}" dt="2022-09-19T05:51:42.365" v="997" actId="20577"/>
          <ac:spMkLst>
            <pc:docMk/>
            <pc:sldMk cId="3474329269" sldId="725"/>
            <ac:spMk id="12" creationId="{7EEF58EA-7A15-F24E-A6AE-3478E023F054}"/>
          </ac:spMkLst>
        </pc:spChg>
        <pc:spChg chg="mod">
          <ac:chgData name="Omar masri" userId="5155476fb967fb2a" providerId="LiveId" clId="{BD651368-1643-463A-86B4-3D5047AB107F}" dt="2022-09-19T05:45:30.349" v="894" actId="20577"/>
          <ac:spMkLst>
            <pc:docMk/>
            <pc:sldMk cId="3474329269" sldId="725"/>
            <ac:spMk id="17" creationId="{69B4D920-53A0-3388-D9FB-88718AD732DE}"/>
          </ac:spMkLst>
        </pc:spChg>
      </pc:sldChg>
      <pc:sldChg chg="del">
        <pc:chgData name="Omar masri" userId="5155476fb967fb2a" providerId="LiveId" clId="{BD651368-1643-463A-86B4-3D5047AB107F}" dt="2022-09-19T02:21:44.318" v="519" actId="47"/>
        <pc:sldMkLst>
          <pc:docMk/>
          <pc:sldMk cId="680106225" sldId="726"/>
        </pc:sldMkLst>
      </pc:sldChg>
      <pc:sldChg chg="addSp delSp modSp add mod">
        <pc:chgData name="Omar masri" userId="5155476fb967fb2a" providerId="LiveId" clId="{BD651368-1643-463A-86B4-3D5047AB107F}" dt="2022-09-19T05:52:34.393" v="1028" actId="20577"/>
        <pc:sldMkLst>
          <pc:docMk/>
          <pc:sldMk cId="1258086572" sldId="726"/>
        </pc:sldMkLst>
        <pc:spChg chg="del">
          <ac:chgData name="Omar masri" userId="5155476fb967fb2a" providerId="LiveId" clId="{BD651368-1643-463A-86B4-3D5047AB107F}" dt="2022-09-19T05:52:21.219" v="1024" actId="478"/>
          <ac:spMkLst>
            <pc:docMk/>
            <pc:sldMk cId="1258086572" sldId="726"/>
            <ac:spMk id="5" creationId="{4F937370-541E-202C-1BED-3C1DDA0C5681}"/>
          </ac:spMkLst>
        </pc:spChg>
        <pc:spChg chg="del">
          <ac:chgData name="Omar masri" userId="5155476fb967fb2a" providerId="LiveId" clId="{BD651368-1643-463A-86B4-3D5047AB107F}" dt="2022-09-19T05:52:21.219" v="1024" actId="478"/>
          <ac:spMkLst>
            <pc:docMk/>
            <pc:sldMk cId="1258086572" sldId="726"/>
            <ac:spMk id="6" creationId="{C97DE035-677C-446E-C680-3AABE2E18A44}"/>
          </ac:spMkLst>
        </pc:spChg>
        <pc:spChg chg="mod">
          <ac:chgData name="Omar masri" userId="5155476fb967fb2a" providerId="LiveId" clId="{BD651368-1643-463A-86B4-3D5047AB107F}" dt="2022-09-19T05:52:34.393" v="1028" actId="20577"/>
          <ac:spMkLst>
            <pc:docMk/>
            <pc:sldMk cId="1258086572" sldId="726"/>
            <ac:spMk id="10" creationId="{A1D667C1-BE05-E742-9C08-1CE89986DC79}"/>
          </ac:spMkLst>
        </pc:spChg>
        <pc:spChg chg="mod">
          <ac:chgData name="Omar masri" userId="5155476fb967fb2a" providerId="LiveId" clId="{BD651368-1643-463A-86B4-3D5047AB107F}" dt="2022-09-19T05:52:13.602" v="1023" actId="207"/>
          <ac:spMkLst>
            <pc:docMk/>
            <pc:sldMk cId="1258086572" sldId="726"/>
            <ac:spMk id="12" creationId="{7EEF58EA-7A15-F24E-A6AE-3478E023F054}"/>
          </ac:spMkLst>
        </pc:spChg>
        <pc:picChg chg="del">
          <ac:chgData name="Omar masri" userId="5155476fb967fb2a" providerId="LiveId" clId="{BD651368-1643-463A-86B4-3D5047AB107F}" dt="2022-09-19T05:51:17.407" v="965" actId="478"/>
          <ac:picMkLst>
            <pc:docMk/>
            <pc:sldMk cId="1258086572" sldId="726"/>
            <ac:picMk id="8" creationId="{ED3D461C-C949-7258-B299-94BC987447BB}"/>
          </ac:picMkLst>
        </pc:picChg>
        <pc:picChg chg="add mod">
          <ac:chgData name="Omar masri" userId="5155476fb967fb2a" providerId="LiveId" clId="{BD651368-1643-463A-86B4-3D5047AB107F}" dt="2022-09-19T05:52:24.356" v="1025" actId="1076"/>
          <ac:picMkLst>
            <pc:docMk/>
            <pc:sldMk cId="1258086572" sldId="726"/>
            <ac:picMk id="9" creationId="{C389CFAA-3D9D-077D-BD07-6853FA581E22}"/>
          </ac:picMkLst>
        </pc:picChg>
      </pc:sldChg>
      <pc:sldChg chg="add del">
        <pc:chgData name="Omar masri" userId="5155476fb967fb2a" providerId="LiveId" clId="{BD651368-1643-463A-86B4-3D5047AB107F}" dt="2022-09-19T05:49:45.311" v="963" actId="47"/>
        <pc:sldMkLst>
          <pc:docMk/>
          <pc:sldMk cId="1886252236" sldId="726"/>
        </pc:sldMkLst>
      </pc:sldChg>
      <pc:sldChg chg="addSp delSp modSp add mod">
        <pc:chgData name="Omar masri" userId="5155476fb967fb2a" providerId="LiveId" clId="{BD651368-1643-463A-86B4-3D5047AB107F}" dt="2022-09-19T06:17:11.716" v="1113" actId="404"/>
        <pc:sldMkLst>
          <pc:docMk/>
          <pc:sldMk cId="1290271515" sldId="727"/>
        </pc:sldMkLst>
        <pc:spChg chg="mod">
          <ac:chgData name="Omar masri" userId="5155476fb967fb2a" providerId="LiveId" clId="{BD651368-1643-463A-86B4-3D5047AB107F}" dt="2022-09-19T05:52:39.355" v="1034" actId="20577"/>
          <ac:spMkLst>
            <pc:docMk/>
            <pc:sldMk cId="1290271515" sldId="727"/>
            <ac:spMk id="10" creationId="{A1D667C1-BE05-E742-9C08-1CE89986DC79}"/>
          </ac:spMkLst>
        </pc:spChg>
        <pc:spChg chg="mod">
          <ac:chgData name="Omar masri" userId="5155476fb967fb2a" providerId="LiveId" clId="{BD651368-1643-463A-86B4-3D5047AB107F}" dt="2022-09-19T06:17:11.716" v="1113" actId="404"/>
          <ac:spMkLst>
            <pc:docMk/>
            <pc:sldMk cId="1290271515" sldId="727"/>
            <ac:spMk id="12" creationId="{7EEF58EA-7A15-F24E-A6AE-3478E023F054}"/>
          </ac:spMkLst>
        </pc:spChg>
        <pc:picChg chg="add mod">
          <ac:chgData name="Omar masri" userId="5155476fb967fb2a" providerId="LiveId" clId="{BD651368-1643-463A-86B4-3D5047AB107F}" dt="2022-09-19T05:54:29.128" v="1043" actId="1076"/>
          <ac:picMkLst>
            <pc:docMk/>
            <pc:sldMk cId="1290271515" sldId="727"/>
            <ac:picMk id="6" creationId="{35A2349E-62DE-8406-BFC7-D1C482DF3A3B}"/>
          </ac:picMkLst>
        </pc:picChg>
        <pc:picChg chg="del">
          <ac:chgData name="Omar masri" userId="5155476fb967fb2a" providerId="LiveId" clId="{BD651368-1643-463A-86B4-3D5047AB107F}" dt="2022-09-19T05:52:55.991" v="1040" actId="478"/>
          <ac:picMkLst>
            <pc:docMk/>
            <pc:sldMk cId="1290271515" sldId="727"/>
            <ac:picMk id="9" creationId="{C389CFAA-3D9D-077D-BD07-6853FA581E22}"/>
          </ac:picMkLst>
        </pc:picChg>
      </pc:sldChg>
      <pc:sldChg chg="del">
        <pc:chgData name="Omar masri" userId="5155476fb967fb2a" providerId="LiveId" clId="{BD651368-1643-463A-86B4-3D5047AB107F}" dt="2022-09-19T02:21:44.837" v="520" actId="47"/>
        <pc:sldMkLst>
          <pc:docMk/>
          <pc:sldMk cId="2570912419" sldId="727"/>
        </pc:sldMkLst>
      </pc:sldChg>
      <pc:sldChg chg="del">
        <pc:chgData name="Omar masri" userId="5155476fb967fb2a" providerId="LiveId" clId="{BD651368-1643-463A-86B4-3D5047AB107F}" dt="2022-09-19T02:21:46.765" v="521" actId="47"/>
        <pc:sldMkLst>
          <pc:docMk/>
          <pc:sldMk cId="396889166" sldId="728"/>
        </pc:sldMkLst>
      </pc:sldChg>
      <pc:sldChg chg="del">
        <pc:chgData name="Omar masri" userId="5155476fb967fb2a" providerId="LiveId" clId="{BD651368-1643-463A-86B4-3D5047AB107F}" dt="2022-09-19T02:21:48.380" v="522" actId="47"/>
        <pc:sldMkLst>
          <pc:docMk/>
          <pc:sldMk cId="2114598900" sldId="729"/>
        </pc:sldMkLst>
      </pc:sldChg>
      <pc:sldChg chg="del">
        <pc:chgData name="Omar masri" userId="5155476fb967fb2a" providerId="LiveId" clId="{BD651368-1643-463A-86B4-3D5047AB107F}" dt="2022-09-19T02:21:48.974" v="523" actId="47"/>
        <pc:sldMkLst>
          <pc:docMk/>
          <pc:sldMk cId="1056321969" sldId="730"/>
        </pc:sldMkLst>
      </pc:sldChg>
      <pc:sldChg chg="del">
        <pc:chgData name="Omar masri" userId="5155476fb967fb2a" providerId="LiveId" clId="{BD651368-1643-463A-86B4-3D5047AB107F}" dt="2022-09-19T02:21:49.668" v="524" actId="47"/>
        <pc:sldMkLst>
          <pc:docMk/>
          <pc:sldMk cId="3891937450" sldId="731"/>
        </pc:sldMkLst>
      </pc:sldChg>
      <pc:sldChg chg="del">
        <pc:chgData name="Omar masri" userId="5155476fb967fb2a" providerId="LiveId" clId="{BD651368-1643-463A-86B4-3D5047AB107F}" dt="2022-09-19T02:21:50.177" v="525" actId="47"/>
        <pc:sldMkLst>
          <pc:docMk/>
          <pc:sldMk cId="863827689" sldId="732"/>
        </pc:sldMkLst>
      </pc:sldChg>
      <pc:sldChg chg="del">
        <pc:chgData name="Omar masri" userId="5155476fb967fb2a" providerId="LiveId" clId="{BD651368-1643-463A-86B4-3D5047AB107F}" dt="2022-09-19T02:21:50.693" v="526" actId="47"/>
        <pc:sldMkLst>
          <pc:docMk/>
          <pc:sldMk cId="3355227340" sldId="733"/>
        </pc:sldMkLst>
      </pc:sldChg>
    </pc:docChg>
  </pc:docChgLst>
  <pc:docChgLst>
    <pc:chgData name="Omar masri" userId="5155476fb967fb2a" providerId="LiveId" clId="{51443C88-B76A-4E50-A893-A46814BA3C09}"/>
    <pc:docChg chg="modSld">
      <pc:chgData name="Omar masri" userId="5155476fb967fb2a" providerId="LiveId" clId="{51443C88-B76A-4E50-A893-A46814BA3C09}" dt="2021-10-02T10:54:02.333" v="29" actId="478"/>
      <pc:docMkLst>
        <pc:docMk/>
      </pc:docMkLst>
      <pc:sldChg chg="addSp delSp modSp mod">
        <pc:chgData name="Omar masri" userId="5155476fb967fb2a" providerId="LiveId" clId="{51443C88-B76A-4E50-A893-A46814BA3C09}" dt="2021-09-08T02:35:00.391" v="25" actId="20577"/>
        <pc:sldMkLst>
          <pc:docMk/>
          <pc:sldMk cId="1569671594" sldId="703"/>
        </pc:sldMkLst>
        <pc:spChg chg="mod">
          <ac:chgData name="Omar masri" userId="5155476fb967fb2a" providerId="LiveId" clId="{51443C88-B76A-4E50-A893-A46814BA3C09}" dt="2021-09-08T02:35:00.391" v="25" actId="20577"/>
          <ac:spMkLst>
            <pc:docMk/>
            <pc:sldMk cId="1569671594" sldId="703"/>
            <ac:spMk id="12" creationId="{7EEF58EA-7A15-F24E-A6AE-3478E023F054}"/>
          </ac:spMkLst>
        </pc:spChg>
        <pc:spChg chg="add mod">
          <ac:chgData name="Omar masri" userId="5155476fb967fb2a" providerId="LiveId" clId="{51443C88-B76A-4E50-A893-A46814BA3C09}" dt="2021-09-08T02:34:37.664" v="7" actId="692"/>
          <ac:spMkLst>
            <pc:docMk/>
            <pc:sldMk cId="1569671594" sldId="703"/>
            <ac:spMk id="18" creationId="{C137F74B-8C18-4291-8F4A-C88B762A11BC}"/>
          </ac:spMkLst>
        </pc:spChg>
        <pc:picChg chg="del">
          <ac:chgData name="Omar masri" userId="5155476fb967fb2a" providerId="LiveId" clId="{51443C88-B76A-4E50-A893-A46814BA3C09}" dt="2021-09-08T02:33:43.563" v="0" actId="478"/>
          <ac:picMkLst>
            <pc:docMk/>
            <pc:sldMk cId="1569671594" sldId="703"/>
            <ac:picMk id="7" creationId="{6136C665-2551-7C4D-9F89-92E3DEA9C4CB}"/>
          </ac:picMkLst>
        </pc:picChg>
      </pc:sldChg>
      <pc:sldChg chg="delSp">
        <pc:chgData name="Omar masri" userId="5155476fb967fb2a" providerId="LiveId" clId="{51443C88-B76A-4E50-A893-A46814BA3C09}" dt="2021-10-02T10:53:50.451" v="26" actId="478"/>
        <pc:sldMkLst>
          <pc:docMk/>
          <pc:sldMk cId="3825995135" sldId="706"/>
        </pc:sldMkLst>
        <pc:picChg chg="del">
          <ac:chgData name="Omar masri" userId="5155476fb967fb2a" providerId="LiveId" clId="{51443C88-B76A-4E50-A893-A46814BA3C09}" dt="2021-10-02T10:53:50.451" v="26" actId="478"/>
          <ac:picMkLst>
            <pc:docMk/>
            <pc:sldMk cId="3825995135" sldId="706"/>
            <ac:picMk id="7" creationId="{6136C665-2551-7C4D-9F89-92E3DEA9C4CB}"/>
          </ac:picMkLst>
        </pc:picChg>
      </pc:sldChg>
      <pc:sldChg chg="delSp">
        <pc:chgData name="Omar masri" userId="5155476fb967fb2a" providerId="LiveId" clId="{51443C88-B76A-4E50-A893-A46814BA3C09}" dt="2021-10-02T10:53:54.763" v="27" actId="478"/>
        <pc:sldMkLst>
          <pc:docMk/>
          <pc:sldMk cId="1475734183" sldId="707"/>
        </pc:sldMkLst>
        <pc:picChg chg="del">
          <ac:chgData name="Omar masri" userId="5155476fb967fb2a" providerId="LiveId" clId="{51443C88-B76A-4E50-A893-A46814BA3C09}" dt="2021-10-02T10:53:54.763" v="27" actId="478"/>
          <ac:picMkLst>
            <pc:docMk/>
            <pc:sldMk cId="1475734183" sldId="707"/>
            <ac:picMk id="7" creationId="{6136C665-2551-7C4D-9F89-92E3DEA9C4CB}"/>
          </ac:picMkLst>
        </pc:picChg>
      </pc:sldChg>
      <pc:sldChg chg="delSp">
        <pc:chgData name="Omar masri" userId="5155476fb967fb2a" providerId="LiveId" clId="{51443C88-B76A-4E50-A893-A46814BA3C09}" dt="2021-10-02T10:53:57.764" v="28" actId="478"/>
        <pc:sldMkLst>
          <pc:docMk/>
          <pc:sldMk cId="2530002977" sldId="708"/>
        </pc:sldMkLst>
        <pc:picChg chg="del">
          <ac:chgData name="Omar masri" userId="5155476fb967fb2a" providerId="LiveId" clId="{51443C88-B76A-4E50-A893-A46814BA3C09}" dt="2021-10-02T10:53:57.764" v="28" actId="478"/>
          <ac:picMkLst>
            <pc:docMk/>
            <pc:sldMk cId="2530002977" sldId="708"/>
            <ac:picMk id="7" creationId="{6136C665-2551-7C4D-9F89-92E3DEA9C4CB}"/>
          </ac:picMkLst>
        </pc:picChg>
      </pc:sldChg>
      <pc:sldChg chg="delSp">
        <pc:chgData name="Omar masri" userId="5155476fb967fb2a" providerId="LiveId" clId="{51443C88-B76A-4E50-A893-A46814BA3C09}" dt="2021-10-02T10:54:02.333" v="29" actId="478"/>
        <pc:sldMkLst>
          <pc:docMk/>
          <pc:sldMk cId="4187441368" sldId="709"/>
        </pc:sldMkLst>
        <pc:picChg chg="del">
          <ac:chgData name="Omar masri" userId="5155476fb967fb2a" providerId="LiveId" clId="{51443C88-B76A-4E50-A893-A46814BA3C09}" dt="2021-10-02T10:54:02.333" v="29" actId="478"/>
          <ac:picMkLst>
            <pc:docMk/>
            <pc:sldMk cId="4187441368" sldId="709"/>
            <ac:picMk id="7" creationId="{6136C665-2551-7C4D-9F89-92E3DEA9C4C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1575A-22E0-472F-8A5E-B13658CD24C4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545EF-08AF-4BA7-8682-4CCF7F7F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25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D72AA-49AD-4B46-BC03-6B2E5E2E132C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444A9-F354-4EE4-B484-27BA389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out 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3216924" cy="4927601"/>
          </a:xfrm>
          <a:solidFill>
            <a:srgbClr val="323A57"/>
          </a:solidFill>
        </p:spPr>
        <p:txBody>
          <a:bodyPr lIns="288000" rIns="432000" bIns="144000" anchor="ctr">
            <a:normAutofit/>
          </a:bodyPr>
          <a:lstStyle>
            <a:lvl1pPr algn="l">
              <a:defRPr sz="2800" spc="-150">
                <a:solidFill>
                  <a:schemeClr val="bg1"/>
                </a:solidFill>
              </a:defRPr>
            </a:lvl1pPr>
          </a:lstStyle>
          <a:p>
            <a:br>
              <a:rPr lang="en-ZA" dirty="0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927600"/>
            <a:ext cx="3216924" cy="1930400"/>
          </a:xfrm>
          <a:prstGeom prst="rect">
            <a:avLst/>
          </a:prstGeom>
          <a:solidFill>
            <a:srgbClr val="AFABAB"/>
          </a:solidFill>
        </p:spPr>
        <p:txBody>
          <a:bodyPr lIns="288000" tIns="144000" rIns="432000" anchor="t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  <a:latin typeface="Work sans" panose="00000500000000000000" pitchFamily="50" charset="0"/>
                <a:ea typeface="Work sans" panose="00000500000000000000" pitchFamily="50" charset="0"/>
                <a:cs typeface="Work sans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A373182-87F8-8F4D-94DE-093058AEFB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74862" y="194554"/>
            <a:ext cx="461792" cy="619998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B69F169-D308-F546-8362-8F35B354F52E}"/>
              </a:ext>
            </a:extLst>
          </p:cNvPr>
          <p:cNvSpPr txBox="1">
            <a:spLocks/>
          </p:cNvSpPr>
          <p:nvPr userDrawn="1"/>
        </p:nvSpPr>
        <p:spPr>
          <a:xfrm>
            <a:off x="255346" y="194554"/>
            <a:ext cx="2340166" cy="944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r>
              <a:rPr lang="en-US" sz="1800" dirty="0">
                <a:effectLst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398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FFAD325-6073-48AD-932C-EE92F02BB9F5}"/>
              </a:ext>
            </a:extLst>
          </p:cNvPr>
          <p:cNvSpPr/>
          <p:nvPr userDrawn="1"/>
        </p:nvSpPr>
        <p:spPr>
          <a:xfrm>
            <a:off x="0" y="0"/>
            <a:ext cx="12192000" cy="706825"/>
          </a:xfrm>
          <a:prstGeom prst="rect">
            <a:avLst/>
          </a:prstGeom>
          <a:solidFill>
            <a:srgbClr val="323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706823"/>
            <a:ext cx="12192000" cy="462553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61134"/>
            <a:ext cx="10515600" cy="5845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C9A7028-C325-144E-9168-0D1B6E63F388}"/>
              </a:ext>
            </a:extLst>
          </p:cNvPr>
          <p:cNvSpPr txBox="1">
            <a:spLocks/>
          </p:cNvSpPr>
          <p:nvPr userDrawn="1"/>
        </p:nvSpPr>
        <p:spPr>
          <a:xfrm>
            <a:off x="381000" y="652472"/>
            <a:ext cx="10515600" cy="5845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r>
              <a:rPr lang="en-US" sz="1800" dirty="0">
                <a:effectLst/>
              </a:rPr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739AF-1002-4741-B70B-76B1C84AB74E}"/>
              </a:ext>
            </a:extLst>
          </p:cNvPr>
          <p:cNvSpPr/>
          <p:nvPr userDrawn="1"/>
        </p:nvSpPr>
        <p:spPr>
          <a:xfrm>
            <a:off x="11479576" y="0"/>
            <a:ext cx="712424" cy="706823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832CA5B-213A-FF48-94F0-3368F725CB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16369" y="43413"/>
            <a:ext cx="461792" cy="6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7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Work sans" panose="00000500000000000000" pitchFamily="50" charset="0"/>
          <a:ea typeface="Cambria" panose="02040503050406030204" pitchFamily="18" charset="0"/>
          <a:cs typeface="Work sans" panose="00000500000000000000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323A57"/>
        </a:buClr>
        <a:buFont typeface="Wingdings" panose="05000000000000000000" pitchFamily="2" charset="2"/>
        <a:buChar char=""/>
        <a:defRPr sz="1800" kern="1200">
          <a:solidFill>
            <a:schemeClr val="tx1"/>
          </a:solidFill>
          <a:latin typeface="Work sans" panose="00000500000000000000" pitchFamily="50" charset="0"/>
          <a:ea typeface="Work sans" panose="00000500000000000000" pitchFamily="50" charset="0"/>
          <a:cs typeface="Work sans" panose="00000500000000000000" pitchFamily="50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323A57"/>
        </a:buClr>
        <a:buFont typeface="Wingdings" panose="05000000000000000000" pitchFamily="2" charset="2"/>
        <a:buChar char=""/>
        <a:defRPr sz="1600" kern="1200">
          <a:solidFill>
            <a:schemeClr val="tx1"/>
          </a:solidFill>
          <a:latin typeface="Work sans" panose="00000500000000000000" pitchFamily="50" charset="0"/>
          <a:ea typeface="Work sans" panose="00000500000000000000" pitchFamily="50" charset="0"/>
          <a:cs typeface="Work sans" panose="00000500000000000000" pitchFamily="50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323A57"/>
        </a:buClr>
        <a:buFont typeface="Wingdings" panose="05000000000000000000" pitchFamily="2" charset="2"/>
        <a:buChar char=""/>
        <a:defRPr sz="1400" kern="1200">
          <a:solidFill>
            <a:schemeClr val="tx1"/>
          </a:solidFill>
          <a:latin typeface="Work sans" panose="00000500000000000000" pitchFamily="50" charset="0"/>
          <a:ea typeface="Work sans" panose="00000500000000000000" pitchFamily="50" charset="0"/>
          <a:cs typeface="Work sans" panose="00000500000000000000" pitchFamily="50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323A57"/>
        </a:buClr>
        <a:buFont typeface="Wingdings" panose="05000000000000000000" pitchFamily="2" charset="2"/>
        <a:buChar char=""/>
        <a:defRPr sz="1200" kern="1200">
          <a:solidFill>
            <a:schemeClr val="tx1"/>
          </a:solidFill>
          <a:latin typeface="Work sans" panose="00000500000000000000" pitchFamily="50" charset="0"/>
          <a:ea typeface="Work sans" panose="00000500000000000000" pitchFamily="50" charset="0"/>
          <a:cs typeface="Work sans" panose="00000500000000000000" pitchFamily="50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323A57"/>
        </a:buClr>
        <a:buFont typeface="Wingdings" panose="05000000000000000000" pitchFamily="2" charset="2"/>
        <a:buChar char=""/>
        <a:defRPr sz="1200" kern="1200">
          <a:solidFill>
            <a:schemeClr val="tx1"/>
          </a:solidFill>
          <a:latin typeface="Work sans" panose="00000500000000000000" pitchFamily="50" charset="0"/>
          <a:ea typeface="Work sans" panose="00000500000000000000" pitchFamily="50" charset="0"/>
          <a:cs typeface="Work sans" panose="00000500000000000000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jmamori.sgpoolz.com.s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kjmamori.sgpoolz.com.sg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EF0A7D-1261-E24D-9CC4-744AD2A7442C}"/>
              </a:ext>
            </a:extLst>
          </p:cNvPr>
          <p:cNvSpPr txBox="1">
            <a:spLocks/>
          </p:cNvSpPr>
          <p:nvPr/>
        </p:nvSpPr>
        <p:spPr>
          <a:xfrm>
            <a:off x="87084" y="215085"/>
            <a:ext cx="2982878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D667C1-BE05-E742-9C08-1CE89986DC79}"/>
              </a:ext>
            </a:extLst>
          </p:cNvPr>
          <p:cNvSpPr txBox="1">
            <a:spLocks/>
          </p:cNvSpPr>
          <p:nvPr/>
        </p:nvSpPr>
        <p:spPr>
          <a:xfrm>
            <a:off x="43542" y="3189513"/>
            <a:ext cx="3173381" cy="408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18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0B3C26-248A-5709-0910-7EBBD179CAF5}"/>
              </a:ext>
            </a:extLst>
          </p:cNvPr>
          <p:cNvSpPr txBox="1"/>
          <p:nvPr/>
        </p:nvSpPr>
        <p:spPr>
          <a:xfrm>
            <a:off x="3537156" y="597006"/>
            <a:ext cx="7330135" cy="534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Welcome to secure resource access portal </a:t>
            </a:r>
          </a:p>
          <a:p>
            <a:endParaRPr lang="en-US" sz="16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sz="16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Access Portal URI:</a:t>
            </a:r>
            <a:r>
              <a:rPr lang="en-AU" sz="1600" dirty="0"/>
              <a:t> </a:t>
            </a:r>
            <a:r>
              <a:rPr lang="en-US" sz="1600" dirty="0"/>
              <a:t>&lt;MAMORI SERVER IP&gt;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Access is authenticated via configured directory and multi-factor providers</a:t>
            </a:r>
          </a:p>
          <a:p>
            <a:endParaRPr lang="en-US" sz="16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This guide covers 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Pre-requisites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First time portal login – setup 2FA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RDP access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SSH access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Web App access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Secret access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Database Web SQL access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240E22-905D-C6DA-78C4-FFFA2CD1C9A5}"/>
              </a:ext>
            </a:extLst>
          </p:cNvPr>
          <p:cNvSpPr txBox="1">
            <a:spLocks/>
          </p:cNvSpPr>
          <p:nvPr/>
        </p:nvSpPr>
        <p:spPr>
          <a:xfrm>
            <a:off x="87084" y="3690257"/>
            <a:ext cx="3057332" cy="2950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This guide provides instructions on how to remotely access SSH, RDP, Web App and database resources via any standard web browser. </a:t>
            </a:r>
          </a:p>
          <a:p>
            <a:pPr algn="l">
              <a:lnSpc>
                <a:spcPct val="150000"/>
              </a:lnSpc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sz="1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NOTE: </a:t>
            </a: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If you need to use native clients, then please request native client support from your administrator.</a:t>
            </a:r>
          </a:p>
        </p:txBody>
      </p:sp>
    </p:spTree>
    <p:extLst>
      <p:ext uri="{BB962C8B-B14F-4D97-AF65-F5344CB8AC3E}">
        <p14:creationId xmlns:p14="http://schemas.microsoft.com/office/powerpoint/2010/main" val="156967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6"/>
            <a:ext cx="2993573" cy="2688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to the access portal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Launch the desired SSH server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9B4D920-53A0-3388-D9FB-88718AD732DE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Secret Access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1656D-2DDB-73A3-6EA8-42500E08775E}"/>
              </a:ext>
            </a:extLst>
          </p:cNvPr>
          <p:cNvSpPr txBox="1"/>
          <p:nvPr/>
        </p:nvSpPr>
        <p:spPr>
          <a:xfrm>
            <a:off x="3526800" y="215085"/>
            <a:ext cx="66341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Click on Secrets &amp; Reveal</a:t>
            </a:r>
          </a:p>
          <a:p>
            <a:endParaRPr lang="en-US" sz="12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If the reveal button is not available, then click on request access.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769535-D6FD-5477-B286-788061C75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849" y="1458470"/>
            <a:ext cx="7556314" cy="346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  <a:solidFill>
            <a:srgbClr val="FFC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6"/>
            <a:ext cx="2993573" cy="2688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to the access portal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Select the target database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Run queries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9B4D920-53A0-3388-D9FB-88718AD732DE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Database Access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3CBF9D-417A-904A-7F50-39FF3BA0D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901" y="1151250"/>
            <a:ext cx="8621428" cy="4555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69072F-F94A-168F-DD07-7A50D6C2DDF9}"/>
              </a:ext>
            </a:extLst>
          </p:cNvPr>
          <p:cNvSpPr txBox="1"/>
          <p:nvPr/>
        </p:nvSpPr>
        <p:spPr>
          <a:xfrm>
            <a:off x="3526800" y="215085"/>
            <a:ext cx="6634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Click on Web SQL &amp; Select Database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808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  <a:solidFill>
            <a:srgbClr val="FFC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D667C1-BE05-E742-9C08-1CE89986DC79}"/>
              </a:ext>
            </a:extLst>
          </p:cNvPr>
          <p:cNvSpPr txBox="1">
            <a:spLocks/>
          </p:cNvSpPr>
          <p:nvPr/>
        </p:nvSpPr>
        <p:spPr>
          <a:xfrm>
            <a:off x="43542" y="3189513"/>
            <a:ext cx="3173381" cy="408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18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Step 3/3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6"/>
            <a:ext cx="2993573" cy="2688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to the access portal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Select the target database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Run queries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dirty="0">
              <a:solidFill>
                <a:schemeClr val="tx1"/>
              </a:solidFill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dirty="0">
              <a:solidFill>
                <a:schemeClr val="tx1"/>
              </a:solidFill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Note: </a:t>
            </a:r>
          </a:p>
          <a:p>
            <a:pPr algn="l">
              <a:lnSpc>
                <a:spcPct val="150000"/>
              </a:lnSpc>
            </a:pPr>
            <a:r>
              <a:rPr lang="en-US" sz="1100" b="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Masking and encryption policies will apply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9B4D920-53A0-3388-D9FB-88718AD732DE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Database Access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1FB1E1-FAE8-6AE8-07EA-303247ECD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699" y="996550"/>
            <a:ext cx="8073118" cy="47941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64123F-DAB8-58CD-8AB1-3A0BA6C9E55B}"/>
              </a:ext>
            </a:extLst>
          </p:cNvPr>
          <p:cNvSpPr txBox="1"/>
          <p:nvPr/>
        </p:nvSpPr>
        <p:spPr>
          <a:xfrm>
            <a:off x="3526800" y="215085"/>
            <a:ext cx="6634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Enter Query and Click Run button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027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EF0A7D-1261-E24D-9CC4-744AD2A7442C}"/>
              </a:ext>
            </a:extLst>
          </p:cNvPr>
          <p:cNvSpPr txBox="1">
            <a:spLocks/>
          </p:cNvSpPr>
          <p:nvPr/>
        </p:nvSpPr>
        <p:spPr>
          <a:xfrm>
            <a:off x="87084" y="215085"/>
            <a:ext cx="3129840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Pre-requisites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7"/>
            <a:ext cx="2993573" cy="2950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credentials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Mobile 2FA App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81DD2E-AA7F-463E-AAC3-70FF62602DD0}"/>
              </a:ext>
            </a:extLst>
          </p:cNvPr>
          <p:cNvSpPr txBox="1"/>
          <p:nvPr/>
        </p:nvSpPr>
        <p:spPr>
          <a:xfrm>
            <a:off x="3618240" y="1868737"/>
            <a:ext cx="7409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1. A Directory Account</a:t>
            </a:r>
          </a:p>
          <a:p>
            <a:pPr lvl="1"/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If you don’t have one</a:t>
            </a:r>
            <a:r>
              <a:rPr lang="en-AU" sz="16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, then contact your administrator.  </a:t>
            </a:r>
          </a:p>
          <a:p>
            <a:pPr marL="342900" indent="-342900">
              <a:buAutoNum type="arabicPeriod"/>
            </a:pPr>
            <a:endParaRPr lang="en-AU" sz="16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83505-B51A-6D60-C0F2-C8B3AA0D50C2}"/>
              </a:ext>
            </a:extLst>
          </p:cNvPr>
          <p:cNvSpPr txBox="1"/>
          <p:nvPr/>
        </p:nvSpPr>
        <p:spPr>
          <a:xfrm>
            <a:off x="3648100" y="2888047"/>
            <a:ext cx="715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2. Install the Mamori.io 2FA mobile application</a:t>
            </a:r>
          </a:p>
          <a:p>
            <a:pPr lvl="1"/>
            <a:r>
              <a:rPr lang="en-AU" sz="1400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iOS App Store</a:t>
            </a:r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: search for </a:t>
            </a:r>
            <a:r>
              <a:rPr lang="en-AU" sz="1400" dirty="0" err="1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mamori</a:t>
            </a:r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2FA</a:t>
            </a:r>
          </a:p>
          <a:p>
            <a:pPr lvl="1"/>
            <a:r>
              <a:rPr lang="en-AU" sz="1400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Android App Store</a:t>
            </a:r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: search for mamori.io</a:t>
            </a:r>
          </a:p>
          <a:p>
            <a:pPr lvl="1"/>
            <a:endParaRPr lang="en-AU" sz="14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lvl="1"/>
            <a:r>
              <a:rPr lang="en-AU" sz="14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Note : </a:t>
            </a:r>
          </a:p>
          <a:p>
            <a:pPr lvl="1"/>
            <a:r>
              <a:rPr lang="en-AU" sz="1400" dirty="0">
                <a:solidFill>
                  <a:srgbClr val="00B05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When you install the mobile application it will ask you to scan a QR code. This login QR code is displayed the first time you login to the access portal.</a:t>
            </a:r>
            <a:endParaRPr lang="en-AU" sz="1600" dirty="0">
              <a:solidFill>
                <a:srgbClr val="00B05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069710-AF7C-4C82-F102-0FC18E7B18B4}"/>
              </a:ext>
            </a:extLst>
          </p:cNvPr>
          <p:cNvSpPr txBox="1"/>
          <p:nvPr/>
        </p:nvSpPr>
        <p:spPr>
          <a:xfrm>
            <a:off x="3618240" y="669351"/>
            <a:ext cx="6127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To follow this guide you will need the following items:</a:t>
            </a:r>
          </a:p>
        </p:txBody>
      </p:sp>
    </p:spTree>
    <p:extLst>
      <p:ext uri="{BB962C8B-B14F-4D97-AF65-F5344CB8AC3E}">
        <p14:creationId xmlns:p14="http://schemas.microsoft.com/office/powerpoint/2010/main" val="318916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EF0A7D-1261-E24D-9CC4-744AD2A7442C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Portal Login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D667C1-BE05-E742-9C08-1CE89986DC79}"/>
              </a:ext>
            </a:extLst>
          </p:cNvPr>
          <p:cNvSpPr txBox="1">
            <a:spLocks/>
          </p:cNvSpPr>
          <p:nvPr/>
        </p:nvSpPr>
        <p:spPr>
          <a:xfrm>
            <a:off x="43542" y="3189513"/>
            <a:ext cx="3173381" cy="408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18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Step 1/3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7"/>
            <a:ext cx="2993573" cy="2950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with your AD credentials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Scan 2FA QR Code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with AD &amp; 2FA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4D7D68-56D0-31E4-1F49-7EF1F4857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423" y="1055494"/>
            <a:ext cx="5665181" cy="5584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482EBD0-A00D-14C8-EB39-F9DBB6E59DE5}"/>
              </a:ext>
            </a:extLst>
          </p:cNvPr>
          <p:cNvSpPr txBox="1"/>
          <p:nvPr/>
        </p:nvSpPr>
        <p:spPr>
          <a:xfrm>
            <a:off x="4373823" y="215085"/>
            <a:ext cx="6132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</a:t>
            </a:r>
            <a:r>
              <a:rPr lang="en-AU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to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hlinkClick r:id="rId3"/>
              </a:rPr>
              <a:t>https://YOUR MAMORI SERVER/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with your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provided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credentials</a:t>
            </a:r>
          </a:p>
        </p:txBody>
      </p:sp>
    </p:spTree>
    <p:extLst>
      <p:ext uri="{BB962C8B-B14F-4D97-AF65-F5344CB8AC3E}">
        <p14:creationId xmlns:p14="http://schemas.microsoft.com/office/powerpoint/2010/main" val="262858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D667C1-BE05-E742-9C08-1CE89986DC79}"/>
              </a:ext>
            </a:extLst>
          </p:cNvPr>
          <p:cNvSpPr txBox="1">
            <a:spLocks/>
          </p:cNvSpPr>
          <p:nvPr/>
        </p:nvSpPr>
        <p:spPr>
          <a:xfrm>
            <a:off x="43542" y="3189513"/>
            <a:ext cx="3173381" cy="408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18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Step 2/3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7"/>
            <a:ext cx="2993573" cy="2950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with your AD credentials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Scan 2FA QR Code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with AD &amp; 2FA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82EBD0-A00D-14C8-EB39-F9DBB6E59DE5}"/>
              </a:ext>
            </a:extLst>
          </p:cNvPr>
          <p:cNvSpPr txBox="1"/>
          <p:nvPr/>
        </p:nvSpPr>
        <p:spPr>
          <a:xfrm>
            <a:off x="4373822" y="262095"/>
            <a:ext cx="69330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Scan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the displayed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QRCode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with the mamori.io mobile app</a:t>
            </a:r>
          </a:p>
          <a:p>
            <a:endParaRPr lang="en-US" sz="18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313A44-C1C4-4CB4-8CEA-FFBAA1A31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367" y="700872"/>
            <a:ext cx="5736194" cy="597876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C4CA015-32CC-A1E2-BE11-41BB4C80F486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Portal Login</a:t>
            </a:r>
          </a:p>
        </p:txBody>
      </p:sp>
    </p:spTree>
    <p:extLst>
      <p:ext uri="{BB962C8B-B14F-4D97-AF65-F5344CB8AC3E}">
        <p14:creationId xmlns:p14="http://schemas.microsoft.com/office/powerpoint/2010/main" val="243145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D667C1-BE05-E742-9C08-1CE89986DC79}"/>
              </a:ext>
            </a:extLst>
          </p:cNvPr>
          <p:cNvSpPr txBox="1">
            <a:spLocks/>
          </p:cNvSpPr>
          <p:nvPr/>
        </p:nvSpPr>
        <p:spPr>
          <a:xfrm>
            <a:off x="43542" y="3189513"/>
            <a:ext cx="3173381" cy="408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18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Step 3/3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7"/>
            <a:ext cx="2993573" cy="2950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with your AD credentials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Scan 2FA QR Code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with AD &amp; 2FA</a:t>
            </a: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82EBD0-A00D-14C8-EB39-F9DBB6E59DE5}"/>
              </a:ext>
            </a:extLst>
          </p:cNvPr>
          <p:cNvSpPr txBox="1"/>
          <p:nvPr/>
        </p:nvSpPr>
        <p:spPr>
          <a:xfrm>
            <a:off x="4373823" y="262095"/>
            <a:ext cx="66341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</a:t>
            </a:r>
            <a:r>
              <a:rPr lang="en-AU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to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hlinkClick r:id="rId2"/>
              </a:rPr>
              <a:t>https://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hlinkClick r:id="rId2"/>
              </a:rPr>
              <a:t> YOUR MAMORI SERVER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hlinkClick r:id="rId2"/>
              </a:rPr>
              <a:t>/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again with your credentials and click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Accept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on the mobile app</a:t>
            </a:r>
            <a:endParaRPr lang="en-US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sz="18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524FDC-CAD8-5729-21CF-A99E0C952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4538" y="1005696"/>
            <a:ext cx="4997607" cy="559020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3E32E00-D4B4-4FDF-1E9A-AFBAE5652C6D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Portal Login</a:t>
            </a:r>
          </a:p>
        </p:txBody>
      </p:sp>
    </p:spTree>
    <p:extLst>
      <p:ext uri="{BB962C8B-B14F-4D97-AF65-F5344CB8AC3E}">
        <p14:creationId xmlns:p14="http://schemas.microsoft.com/office/powerpoint/2010/main" val="165722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D667C1-BE05-E742-9C08-1CE89986DC79}"/>
              </a:ext>
            </a:extLst>
          </p:cNvPr>
          <p:cNvSpPr txBox="1">
            <a:spLocks/>
          </p:cNvSpPr>
          <p:nvPr/>
        </p:nvSpPr>
        <p:spPr>
          <a:xfrm>
            <a:off x="43542" y="3189513"/>
            <a:ext cx="3173381" cy="408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18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2FA Setup Complete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7"/>
            <a:ext cx="2993573" cy="2950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>
              <a:lnSpc>
                <a:spcPct val="150000"/>
              </a:lnSpc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You will need to do this for both production and DR servers.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83505-B51A-6D60-C0F2-C8B3AA0D50C2}"/>
              </a:ext>
            </a:extLst>
          </p:cNvPr>
          <p:cNvSpPr txBox="1"/>
          <p:nvPr/>
        </p:nvSpPr>
        <p:spPr>
          <a:xfrm>
            <a:off x="3931108" y="904754"/>
            <a:ext cx="715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Your 2FA and mobile device registration is complete.</a:t>
            </a:r>
          </a:p>
          <a:p>
            <a:endParaRPr lang="en-US" b="1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Next steps in the guide are for connecting to </a:t>
            </a:r>
          </a:p>
          <a:p>
            <a:endParaRPr lang="en-US" b="1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Desktop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HTTP/S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Secret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Database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WebSQL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Access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850515A-77DB-A6AB-0CCD-7F002A7302AF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Portal Login</a:t>
            </a:r>
          </a:p>
        </p:txBody>
      </p:sp>
    </p:spTree>
    <p:extLst>
      <p:ext uri="{BB962C8B-B14F-4D97-AF65-F5344CB8AC3E}">
        <p14:creationId xmlns:p14="http://schemas.microsoft.com/office/powerpoint/2010/main" val="345126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6"/>
            <a:ext cx="2993573" cy="2688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b="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to the access portal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Click on Remote Desktops &amp; Connect </a:t>
            </a:r>
            <a:r>
              <a:rPr lang="en-US" sz="1200" b="0" dirty="0">
                <a:solidFill>
                  <a:srgbClr val="002060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(you will be 2FA verified on every new RDP connection)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82EBD0-A00D-14C8-EB39-F9DBB6E59DE5}"/>
              </a:ext>
            </a:extLst>
          </p:cNvPr>
          <p:cNvSpPr txBox="1"/>
          <p:nvPr/>
        </p:nvSpPr>
        <p:spPr>
          <a:xfrm>
            <a:off x="3526800" y="215085"/>
            <a:ext cx="66341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Click on Remote Desktops &amp; Connect</a:t>
            </a:r>
          </a:p>
          <a:p>
            <a:endParaRPr lang="en-US" sz="12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If the connect button is not available, then click on request access.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9B4D920-53A0-3388-D9FB-88718AD732DE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RDP Access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2A4326-3998-B8B8-D4E7-133A30FCE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093" y="1257216"/>
            <a:ext cx="8531074" cy="367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88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  <a:solidFill>
            <a:srgbClr val="00B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6"/>
            <a:ext cx="2993573" cy="2688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to the access portal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Launch the desired SSH server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9B4D920-53A0-3388-D9FB-88718AD732DE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SSH Access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9A3AE1-3EFC-192A-2BC2-4FFD94EFA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339" y="1536982"/>
            <a:ext cx="8207979" cy="43065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A1656D-2DDB-73A3-6EA8-42500E08775E}"/>
              </a:ext>
            </a:extLst>
          </p:cNvPr>
          <p:cNvSpPr txBox="1"/>
          <p:nvPr/>
        </p:nvSpPr>
        <p:spPr>
          <a:xfrm>
            <a:off x="3526800" y="215085"/>
            <a:ext cx="66341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Click on SSH Logins &amp; Connect</a:t>
            </a:r>
          </a:p>
          <a:p>
            <a:endParaRPr lang="en-US" sz="12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If the connect button is not available, then click on request access.</a:t>
            </a:r>
          </a:p>
        </p:txBody>
      </p:sp>
    </p:spTree>
    <p:extLst>
      <p:ext uri="{BB962C8B-B14F-4D97-AF65-F5344CB8AC3E}">
        <p14:creationId xmlns:p14="http://schemas.microsoft.com/office/powerpoint/2010/main" val="394426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31AD-4F94-1C48-9D60-BC2D8859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216924" cy="31895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8043-36CA-E641-97A9-E62946804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9513"/>
            <a:ext cx="3216924" cy="366848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EF58EA-7A15-F24E-A6AE-3478E023F054}"/>
              </a:ext>
            </a:extLst>
          </p:cNvPr>
          <p:cNvSpPr txBox="1">
            <a:spLocks/>
          </p:cNvSpPr>
          <p:nvPr/>
        </p:nvSpPr>
        <p:spPr>
          <a:xfrm>
            <a:off x="87084" y="3690256"/>
            <a:ext cx="2993573" cy="2688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endParaRPr lang="en-US" sz="1200" b="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Login to the access portal</a:t>
            </a:r>
          </a:p>
          <a:p>
            <a:pPr marL="285750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Launch the desired resource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9B4D920-53A0-3388-D9FB-88718AD732DE}"/>
              </a:ext>
            </a:extLst>
          </p:cNvPr>
          <p:cNvSpPr txBox="1">
            <a:spLocks/>
          </p:cNvSpPr>
          <p:nvPr/>
        </p:nvSpPr>
        <p:spPr>
          <a:xfrm>
            <a:off x="1" y="215085"/>
            <a:ext cx="3216922" cy="23524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u="none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ea typeface="Cambria" panose="02040503050406030204" pitchFamily="18" charset="0"/>
                <a:cs typeface="Work sans" panose="00000500000000000000" pitchFamily="50" charset="0"/>
              </a:defRPr>
            </a:lvl1pPr>
          </a:lstStyle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 Access </a:t>
            </a:r>
          </a:p>
          <a:p>
            <a:pPr algn="l"/>
            <a:r>
              <a:rPr lang="en-US" sz="20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Guide</a:t>
            </a:r>
          </a:p>
          <a:p>
            <a:pPr algn="l"/>
            <a:endParaRPr lang="en-US" sz="3200" dirty="0">
              <a:effectLst/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/>
            <a:r>
              <a:rPr lang="en-US" sz="3200" dirty="0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Web APP Access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1656D-2DDB-73A3-6EA8-42500E08775E}"/>
              </a:ext>
            </a:extLst>
          </p:cNvPr>
          <p:cNvSpPr txBox="1"/>
          <p:nvPr/>
        </p:nvSpPr>
        <p:spPr>
          <a:xfrm>
            <a:off x="3526800" y="215085"/>
            <a:ext cx="66341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Click on HTTP Resources &amp; Connect</a:t>
            </a:r>
          </a:p>
          <a:p>
            <a:endParaRPr lang="en-US" sz="1200" dirty="0">
              <a:solidFill>
                <a:schemeClr val="bg2">
                  <a:lumMod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If the connect button is not available, then click on request access.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416860-73CE-F26B-FFCB-D5BC2B624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687" y="1406194"/>
            <a:ext cx="8428745" cy="3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4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75075"/>
      </a:accent1>
      <a:accent2>
        <a:srgbClr val="ACBEAE"/>
      </a:accent2>
      <a:accent3>
        <a:srgbClr val="D8D8D8"/>
      </a:accent3>
      <a:accent4>
        <a:srgbClr val="292F3F"/>
      </a:accent4>
      <a:accent5>
        <a:srgbClr val="85C0FB"/>
      </a:accent5>
      <a:accent6>
        <a:srgbClr val="790000"/>
      </a:accent6>
      <a:hlink>
        <a:srgbClr val="0563C1"/>
      </a:hlink>
      <a:folHlink>
        <a:srgbClr val="954F72"/>
      </a:folHlink>
    </a:clrScheme>
    <a:fontScheme name="Custom 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nny Legal template" id="{85E1B5E3-9DBF-4941-8360-1F388F852E03}" vid="{7E522EF6-57A1-4518-A451-4A98A2CB3E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26694</TotalTime>
  <Words>555</Words>
  <Application>Microsoft Office PowerPoint</Application>
  <PresentationFormat>Widescreen</PresentationFormat>
  <Paragraphs>146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Microsoft YaHei UI</vt:lpstr>
      <vt:lpstr>Arial</vt:lpstr>
      <vt:lpstr>Calibri</vt:lpstr>
      <vt:lpstr>Wingdings</vt:lpstr>
      <vt:lpstr>Work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masri</dc:creator>
  <cp:lastModifiedBy>Omar masri</cp:lastModifiedBy>
  <cp:revision>25</cp:revision>
  <dcterms:created xsi:type="dcterms:W3CDTF">2021-04-14T03:55:33Z</dcterms:created>
  <dcterms:modified xsi:type="dcterms:W3CDTF">2023-05-14T01:16:50Z</dcterms:modified>
</cp:coreProperties>
</file>